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3888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644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8421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271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4222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3202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9467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997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90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629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511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374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735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177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03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417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171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0F0FC5D-0AE5-4D9E-A677-B7540CB1ED11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1220EF-E35D-4198-81FE-6F06BD604C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50891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ROSMIN JOSUE PICHILLA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</a:p>
          <a:p>
            <a:r>
              <a:rPr lang="es-ES" dirty="0" smtClean="0"/>
              <a:t>SECCION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1957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5868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DIA DURA MAS QUE UN AÑO EN VENUS PORQUE TARDA MAS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75667" y="4445001"/>
            <a:ext cx="2133600" cy="14816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8001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REDONDA,ES UN POCO MAS ANCHA POR EL ECUADOR Y MAS APLASTADA EN LOS POLOS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52323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52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ROSMIN JOSUE PICHILLA HERNANDEZ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ROSMIN JOSUE PICHILLA HERNANDEZ</dc:title>
  <dc:creator>GNet</dc:creator>
  <cp:lastModifiedBy>GNet</cp:lastModifiedBy>
  <cp:revision>3</cp:revision>
  <dcterms:created xsi:type="dcterms:W3CDTF">2025-10-23T14:24:23Z</dcterms:created>
  <dcterms:modified xsi:type="dcterms:W3CDTF">2025-10-23T14:40:37Z</dcterms:modified>
</cp:coreProperties>
</file>