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4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872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924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89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81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431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298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715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582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60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353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E554B-A64B-4BA7-8D6C-54E586B1CA4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B7F-914F-4884-AC2B-756A401693B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356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ROSMIN JOSUE PICHILLA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</a:t>
            </a:r>
          </a:p>
          <a:p>
            <a:r>
              <a:rPr lang="es-ES" dirty="0" smtClean="0"/>
              <a:t>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0853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MI NOMBRE ES ROSMIN PICHILLA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22752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673600" y="3386667"/>
            <a:ext cx="1989667" cy="1566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90533" y="3548327"/>
            <a:ext cx="1845734" cy="1159933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407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ROSMIN JOSUE PICHILLA HERNANDEZ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ROSMIN JOSUE PICHILLA HERNANDEZ</dc:title>
  <dc:creator>GNet</dc:creator>
  <cp:lastModifiedBy>GNet</cp:lastModifiedBy>
  <cp:revision>2</cp:revision>
  <dcterms:created xsi:type="dcterms:W3CDTF">2025-10-30T18:13:17Z</dcterms:created>
  <dcterms:modified xsi:type="dcterms:W3CDTF">2025-10-30T18:19:03Z</dcterms:modified>
</cp:coreProperties>
</file>