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3B242D-F6AF-41C5-910F-45560A90CFC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CB91277-4A1D-4134-A010-1D018D476E6B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103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242D-F6AF-41C5-910F-45560A90CFC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1277-4A1D-4134-A010-1D018D476E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8159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242D-F6AF-41C5-910F-45560A90CFC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1277-4A1D-4134-A010-1D018D476E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0361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242D-F6AF-41C5-910F-45560A90CFC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1277-4A1D-4134-A010-1D018D476E6B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772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242D-F6AF-41C5-910F-45560A90CFC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1277-4A1D-4134-A010-1D018D476E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0992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242D-F6AF-41C5-910F-45560A90CFC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1277-4A1D-4134-A010-1D018D476E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8495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242D-F6AF-41C5-910F-45560A90CFC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1277-4A1D-4134-A010-1D018D476E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15289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242D-F6AF-41C5-910F-45560A90CFC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1277-4A1D-4134-A010-1D018D476E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95096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242D-F6AF-41C5-910F-45560A90CFC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1277-4A1D-4134-A010-1D018D476E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6954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242D-F6AF-41C5-910F-45560A90CFC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1277-4A1D-4134-A010-1D018D476E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9071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242D-F6AF-41C5-910F-45560A90CFC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1277-4A1D-4134-A010-1D018D476E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5609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242D-F6AF-41C5-910F-45560A90CFC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1277-4A1D-4134-A010-1D018D476E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089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242D-F6AF-41C5-910F-45560A90CFC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1277-4A1D-4134-A010-1D018D476E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326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242D-F6AF-41C5-910F-45560A90CFC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1277-4A1D-4134-A010-1D018D476E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306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242D-F6AF-41C5-910F-45560A90CFC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1277-4A1D-4134-A010-1D018D476E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3623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242D-F6AF-41C5-910F-45560A90CFC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1277-4A1D-4134-A010-1D018D476E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8631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242D-F6AF-41C5-910F-45560A90CFC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1277-4A1D-4134-A010-1D018D476E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8454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3B242D-F6AF-41C5-910F-45560A90CFC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B91277-4A1D-4134-A010-1D018D476E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331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1063983" y="395955"/>
            <a:ext cx="9755187" cy="2766528"/>
          </a:xfrm>
        </p:spPr>
        <p:txBody>
          <a:bodyPr/>
          <a:lstStyle/>
          <a:p>
            <a:r>
              <a:rPr lang="es-ES" dirty="0" smtClean="0"/>
              <a:t>Byron Alexander </a:t>
            </a:r>
            <a:r>
              <a:rPr lang="es-ES" dirty="0" err="1" smtClean="0"/>
              <a:t>pichilla</a:t>
            </a:r>
            <a:r>
              <a:rPr lang="es-ES" dirty="0" smtClean="0"/>
              <a:t> </a:t>
            </a:r>
            <a:r>
              <a:rPr lang="es-ES" dirty="0" err="1" smtClean="0"/>
              <a:t>najera</a:t>
            </a:r>
            <a:r>
              <a:rPr lang="es-ES" dirty="0" smtClean="0"/>
              <a:t>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1508484" y="3140694"/>
            <a:ext cx="9755187" cy="550333"/>
          </a:xfrm>
        </p:spPr>
        <p:txBody>
          <a:bodyPr/>
          <a:lstStyle/>
          <a:p>
            <a:r>
              <a:rPr lang="es-ES" dirty="0" smtClean="0"/>
              <a:t>Primero BASICON </a:t>
            </a:r>
          </a:p>
          <a:p>
            <a:r>
              <a:rPr lang="es-ES" dirty="0" smtClean="0"/>
              <a:t>SECCION B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18509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 demás su sangre es azul por que </a:t>
            </a:r>
            <a:r>
              <a:rPr lang="es-ES" dirty="0" err="1" smtClean="0"/>
              <a:t>tinen</a:t>
            </a:r>
            <a:r>
              <a:rPr lang="es-ES" dirty="0" smtClean="0"/>
              <a:t>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75675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encuentran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88698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52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Byron Alexander pichilla najera </vt:lpstr>
      <vt:lpstr>LOS PULPOS </vt:lpstr>
      <vt:lpstr>Rios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Byron Alexander pichilla najera</dc:title>
  <dc:creator>GNet</dc:creator>
  <cp:lastModifiedBy>GNet</cp:lastModifiedBy>
  <cp:revision>3</cp:revision>
  <dcterms:created xsi:type="dcterms:W3CDTF">2025-10-09T18:06:55Z</dcterms:created>
  <dcterms:modified xsi:type="dcterms:W3CDTF">2025-10-09T18:21:16Z</dcterms:modified>
</cp:coreProperties>
</file>