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54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17065-BCF0-40DF-966B-44AF440C0A0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70F30-6496-41C0-AD65-FF861D94763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47795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17065-BCF0-40DF-966B-44AF440C0A0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70F30-6496-41C0-AD65-FF861D94763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41140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17065-BCF0-40DF-966B-44AF440C0A0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70F30-6496-41C0-AD65-FF861D94763A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305586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17065-BCF0-40DF-966B-44AF440C0A0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70F30-6496-41C0-AD65-FF861D94763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807655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17065-BCF0-40DF-966B-44AF440C0A0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70F30-6496-41C0-AD65-FF861D94763A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62884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17065-BCF0-40DF-966B-44AF440C0A0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70F30-6496-41C0-AD65-FF861D94763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287930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17065-BCF0-40DF-966B-44AF440C0A0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70F30-6496-41C0-AD65-FF861D94763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422086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17065-BCF0-40DF-966B-44AF440C0A0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70F30-6496-41C0-AD65-FF861D94763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4101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17065-BCF0-40DF-966B-44AF440C0A0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70F30-6496-41C0-AD65-FF861D94763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56179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17065-BCF0-40DF-966B-44AF440C0A0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70F30-6496-41C0-AD65-FF861D94763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97139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17065-BCF0-40DF-966B-44AF440C0A0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70F30-6496-41C0-AD65-FF861D94763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00450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17065-BCF0-40DF-966B-44AF440C0A0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70F30-6496-41C0-AD65-FF861D94763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67314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17065-BCF0-40DF-966B-44AF440C0A0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70F30-6496-41C0-AD65-FF861D94763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73600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17065-BCF0-40DF-966B-44AF440C0A0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70F30-6496-41C0-AD65-FF861D94763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63891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17065-BCF0-40DF-966B-44AF440C0A0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70F30-6496-41C0-AD65-FF861D94763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95479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17065-BCF0-40DF-966B-44AF440C0A0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70F30-6496-41C0-AD65-FF861D94763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713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917065-BCF0-40DF-966B-44AF440C0A0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7770F30-6496-41C0-AD65-FF861D94763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96585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BYRON ALEXANDER PICHILLA NAJERA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</a:t>
            </a:r>
          </a:p>
          <a:p>
            <a:r>
              <a:rPr lang="es-ES" dirty="0" err="1" smtClean="0"/>
              <a:t>Seccion</a:t>
            </a:r>
            <a:r>
              <a:rPr lang="es-ES" dirty="0" smtClean="0"/>
              <a:t> B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87496226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Búhos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856913"/>
            <a:ext cx="8596668" cy="3880773"/>
          </a:xfrm>
        </p:spPr>
        <p:txBody>
          <a:bodyPr/>
          <a:lstStyle/>
          <a:p>
            <a:r>
              <a:rPr lang="es-ES" dirty="0" smtClean="0"/>
              <a:t>NO PUDEN MOVER LOS OJOS, EN SU LUGAR PUEDEN MOVER LA CABEZA HASTA 270 GRADOS.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4533900" y="3797300"/>
            <a:ext cx="2095500" cy="21209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Elipse 7"/>
          <p:cNvSpPr/>
          <p:nvPr/>
        </p:nvSpPr>
        <p:spPr>
          <a:xfrm>
            <a:off x="5232400" y="4521200"/>
            <a:ext cx="203200" cy="3365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Elipse 9"/>
          <p:cNvSpPr/>
          <p:nvPr/>
        </p:nvSpPr>
        <p:spPr>
          <a:xfrm>
            <a:off x="5740400" y="4521200"/>
            <a:ext cx="228600" cy="3365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1" name="Triángulo isósceles 10"/>
          <p:cNvSpPr/>
          <p:nvPr/>
        </p:nvSpPr>
        <p:spPr>
          <a:xfrm>
            <a:off x="5467350" y="4968875"/>
            <a:ext cx="387350" cy="279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16301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</TotalTime>
  <Words>26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BYRON ALEXANDER PICHILLA NAJERA </vt:lpstr>
      <vt:lpstr>Los Búhos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BYRON ALEXANDER PICHILLA NAJERA</dc:title>
  <dc:creator>GNet</dc:creator>
  <cp:lastModifiedBy>GNet</cp:lastModifiedBy>
  <cp:revision>3</cp:revision>
  <dcterms:created xsi:type="dcterms:W3CDTF">2025-10-16T18:10:18Z</dcterms:created>
  <dcterms:modified xsi:type="dcterms:W3CDTF">2025-10-16T18:26:42Z</dcterms:modified>
</cp:coreProperties>
</file>