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32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817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425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074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57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265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111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07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261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896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825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119D9-37CE-4B22-8872-8189DB8920F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BD116-3A99-4C0D-98CA-0C188474D2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330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BYRON ALEXANDER PICHLLA NAJERA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</a:t>
            </a:r>
          </a:p>
          <a:p>
            <a:r>
              <a:rPr lang="es-ES" dirty="0" smtClean="0"/>
              <a:t>SECCION  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410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   mi nombre es Alexander </a:t>
            </a:r>
            <a:r>
              <a:rPr lang="es-ES" dirty="0" err="1" smtClean="0"/>
              <a:t>najera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41705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GT" dirty="0"/>
          </a:p>
        </p:txBody>
      </p:sp>
      <p:sp>
        <p:nvSpPr>
          <p:cNvPr id="7" name="Elipse 6"/>
          <p:cNvSpPr/>
          <p:nvPr/>
        </p:nvSpPr>
        <p:spPr>
          <a:xfrm>
            <a:off x="4203700" y="3124200"/>
            <a:ext cx="2552700" cy="280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strella de 5 puntas 4"/>
          <p:cNvSpPr/>
          <p:nvPr/>
        </p:nvSpPr>
        <p:spPr>
          <a:xfrm>
            <a:off x="4483100" y="3644900"/>
            <a:ext cx="1955800" cy="1778000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304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BYRON ALEXANDER PICHLLA NAJERA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BYRON ALEXANDER PICHLLA NAJERA</dc:title>
  <dc:creator>GNet</dc:creator>
  <cp:lastModifiedBy>GNet</cp:lastModifiedBy>
  <cp:revision>2</cp:revision>
  <dcterms:created xsi:type="dcterms:W3CDTF">2025-10-30T18:13:22Z</dcterms:created>
  <dcterms:modified xsi:type="dcterms:W3CDTF">2025-10-30T18:19:04Z</dcterms:modified>
</cp:coreProperties>
</file>