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339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083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772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298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246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594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399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437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553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119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729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748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99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990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57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40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952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9472E0-30A6-44B5-A04B-9814C86A174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F91FDE-0212-4706-A907-96A3AC6ACC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441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Gerson Daniel </a:t>
            </a:r>
            <a:r>
              <a:rPr lang="es-ES" dirty="0" err="1" smtClean="0"/>
              <a:t>Pichilla</a:t>
            </a:r>
            <a:r>
              <a:rPr lang="es-ES" dirty="0" smtClean="0"/>
              <a:t> </a:t>
            </a:r>
            <a:r>
              <a:rPr lang="es-ES" dirty="0" err="1" smtClean="0"/>
              <a:t>Ramirez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17668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su sangre es azul porque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68975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encuentran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91390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48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Gerson Daniel Pichilla Ramirez 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Gerson Daniel Pichilla Ramirez</dc:title>
  <dc:creator>GNet</dc:creator>
  <cp:lastModifiedBy>GNet</cp:lastModifiedBy>
  <cp:revision>3</cp:revision>
  <dcterms:created xsi:type="dcterms:W3CDTF">2025-10-09T18:06:34Z</dcterms:created>
  <dcterms:modified xsi:type="dcterms:W3CDTF">2025-10-09T18:21:18Z</dcterms:modified>
</cp:coreProperties>
</file>