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5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566F-188F-4489-9F26-FFF3C25ECCB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DBD8-3A2E-47DD-96A6-E726D1C617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9060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566F-188F-4489-9F26-FFF3C25ECCB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DBD8-3A2E-47DD-96A6-E726D1C617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6827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566F-188F-4489-9F26-FFF3C25ECCB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DBD8-3A2E-47DD-96A6-E726D1C617CE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76096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566F-188F-4489-9F26-FFF3C25ECCB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DBD8-3A2E-47DD-96A6-E726D1C617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736625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566F-188F-4489-9F26-FFF3C25ECCB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DBD8-3A2E-47DD-96A6-E726D1C617CE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31097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566F-188F-4489-9F26-FFF3C25ECCB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DBD8-3A2E-47DD-96A6-E726D1C617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08435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566F-188F-4489-9F26-FFF3C25ECCB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DBD8-3A2E-47DD-96A6-E726D1C617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84910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566F-188F-4489-9F26-FFF3C25ECCB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DBD8-3A2E-47DD-96A6-E726D1C617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87612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566F-188F-4489-9F26-FFF3C25ECCB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DBD8-3A2E-47DD-96A6-E726D1C617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0456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566F-188F-4489-9F26-FFF3C25ECCB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DBD8-3A2E-47DD-96A6-E726D1C617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71502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566F-188F-4489-9F26-FFF3C25ECCB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DBD8-3A2E-47DD-96A6-E726D1C617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2223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566F-188F-4489-9F26-FFF3C25ECCB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DBD8-3A2E-47DD-96A6-E726D1C617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85790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566F-188F-4489-9F26-FFF3C25ECCB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DBD8-3A2E-47DD-96A6-E726D1C617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8156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566F-188F-4489-9F26-FFF3C25ECCB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DBD8-3A2E-47DD-96A6-E726D1C617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0018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566F-188F-4489-9F26-FFF3C25ECCB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DBD8-3A2E-47DD-96A6-E726D1C617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4505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6566F-188F-4489-9F26-FFF3C25ECCB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7DBD8-3A2E-47DD-96A6-E726D1C617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59971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6566F-188F-4489-9F26-FFF3C25ECCBC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DF7DBD8-3A2E-47DD-96A6-E726D1C617C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35509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Gerson Daniel </a:t>
            </a:r>
            <a:r>
              <a:rPr lang="es-ES" dirty="0" err="1"/>
              <a:t>P</a:t>
            </a:r>
            <a:r>
              <a:rPr lang="es-ES" dirty="0" err="1" smtClean="0"/>
              <a:t>ichilla</a:t>
            </a:r>
            <a:r>
              <a:rPr lang="es-ES" dirty="0" smtClean="0"/>
              <a:t> </a:t>
            </a:r>
            <a:r>
              <a:rPr lang="es-ES" dirty="0" err="1" smtClean="0"/>
              <a:t>Ramirez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3279555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pueden mover la cabeza asta 270 grados.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718368" y="4838699"/>
            <a:ext cx="2174432" cy="19927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3887701" y="3744910"/>
            <a:ext cx="1625600" cy="17160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Triángulo isósceles 9"/>
          <p:cNvSpPr/>
          <p:nvPr/>
        </p:nvSpPr>
        <p:spPr>
          <a:xfrm>
            <a:off x="4498825" y="4652630"/>
            <a:ext cx="403352" cy="37213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Elipse 10"/>
          <p:cNvSpPr/>
          <p:nvPr/>
        </p:nvSpPr>
        <p:spPr>
          <a:xfrm>
            <a:off x="4244802" y="4085062"/>
            <a:ext cx="254023" cy="4745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Elipse 11"/>
          <p:cNvSpPr/>
          <p:nvPr/>
        </p:nvSpPr>
        <p:spPr>
          <a:xfrm>
            <a:off x="4855926" y="4080336"/>
            <a:ext cx="265199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Triángulo rectángulo 12"/>
          <p:cNvSpPr/>
          <p:nvPr/>
        </p:nvSpPr>
        <p:spPr>
          <a:xfrm>
            <a:off x="3789103" y="5428125"/>
            <a:ext cx="914400" cy="9144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4" name="Triángulo rectángulo 13"/>
          <p:cNvSpPr/>
          <p:nvPr/>
        </p:nvSpPr>
        <p:spPr>
          <a:xfrm rot="16034656">
            <a:off x="4894288" y="5347383"/>
            <a:ext cx="914400" cy="9144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05062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Gerson Daniel Pichilla Ramirez 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Gerson Daniel Pichilla Ramirez</dc:title>
  <dc:creator>GNet</dc:creator>
  <cp:lastModifiedBy>GNet</cp:lastModifiedBy>
  <cp:revision>3</cp:revision>
  <dcterms:created xsi:type="dcterms:W3CDTF">2025-10-16T18:10:11Z</dcterms:created>
  <dcterms:modified xsi:type="dcterms:W3CDTF">2025-10-16T18:26:44Z</dcterms:modified>
</cp:coreProperties>
</file>