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30956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161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4413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7577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7768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7834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4659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14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539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637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597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450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007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0033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483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515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497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C32011C-EF10-43B9-BC56-C3D35FD98CC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3EC72C-5F67-4147-8906-B7934C438DA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26249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Gerson Daniel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8647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V</a:t>
            </a:r>
            <a:r>
              <a:rPr lang="es-ES" dirty="0" smtClean="0"/>
              <a:t>enus 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 en venus porque tarda mas en </a:t>
            </a:r>
            <a:r>
              <a:rPr lang="es-ES" dirty="0"/>
              <a:t>g</a:t>
            </a:r>
            <a:r>
              <a:rPr lang="es-ES" dirty="0" smtClean="0"/>
              <a:t>irar en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54512" y="4216400"/>
            <a:ext cx="2579688" cy="2489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70465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 mente redonda, es un poco mas ancha por el ecuador y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60161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53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Gerson Daniel Pichilla Ramirez</vt:lpstr>
      <vt:lpstr> Venus  </vt:lpstr>
      <vt:lpstr> 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Gerson Daniel Pichilla Ramirez</dc:title>
  <dc:creator>GNet</dc:creator>
  <cp:lastModifiedBy>GNet</cp:lastModifiedBy>
  <cp:revision>3</cp:revision>
  <dcterms:created xsi:type="dcterms:W3CDTF">2025-10-23T14:24:05Z</dcterms:created>
  <dcterms:modified xsi:type="dcterms:W3CDTF">2025-10-23T14:40:54Z</dcterms:modified>
</cp:coreProperties>
</file>