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0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98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014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7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115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80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438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626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320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2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540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2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9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825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24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35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5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E1DB7A-B632-46BD-A37D-FE140F2F8FB4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99170A-F78C-4AD2-B9B5-8ED2F3B9140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284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GERSON OSWALDO PICHILLA RAMIREZ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1B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8499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3 CORAZONES ADEMAS SU SANGRE ES AZUL PORQUE TIENEN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88048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ENCUENTRAN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69481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GERSON OSWALDO PICHILLA RAMIREZ</vt:lpstr>
      <vt:lpstr>LOS PULPOS</vt:lpstr>
      <vt:lpstr>RIOS QUE PARESEN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GERSON OSWALDO PICHILLA RAMIREZ</dc:title>
  <dc:creator>GNet</dc:creator>
  <cp:lastModifiedBy>GNet</cp:lastModifiedBy>
  <cp:revision>3</cp:revision>
  <dcterms:created xsi:type="dcterms:W3CDTF">2025-10-09T18:06:57Z</dcterms:created>
  <dcterms:modified xsi:type="dcterms:W3CDTF">2025-10-09T18:21:15Z</dcterms:modified>
</cp:coreProperties>
</file>