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5311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368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7216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084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144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3174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180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765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106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780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444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28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8903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538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549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928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409CF-A4C6-42CB-A716-F77F6CE9E6A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6901DB-50B1-4612-B7A2-2E319550D1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90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GERSON OSWALDO PICHILLA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034606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433755" y="3246207"/>
            <a:ext cx="1635162" cy="15491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613818" y="4780893"/>
            <a:ext cx="1312432" cy="16728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5678825" y="2766886"/>
            <a:ext cx="247425" cy="4940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476657" y="2766886"/>
            <a:ext cx="225911" cy="5851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850486" y="3698207"/>
            <a:ext cx="204395" cy="29045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5490822" y="3703585"/>
            <a:ext cx="188003" cy="29045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Recortar rectángulo de esquina diagonal 10"/>
          <p:cNvSpPr/>
          <p:nvPr/>
        </p:nvSpPr>
        <p:spPr>
          <a:xfrm>
            <a:off x="3447463" y="4687303"/>
            <a:ext cx="1183342" cy="1026105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Recortar y redondear rectángulo de esquina sencilla 11"/>
          <p:cNvSpPr/>
          <p:nvPr/>
        </p:nvSpPr>
        <p:spPr>
          <a:xfrm>
            <a:off x="5926250" y="4677865"/>
            <a:ext cx="1353666" cy="1035543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 rot="10800000">
            <a:off x="5049630" y="4080118"/>
            <a:ext cx="403412" cy="411315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5257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16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GERSON OSWALDO PICHILLA RAMIREZ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GERSON OSWALDO PICHILLA RAMIREZ</dc:title>
  <dc:creator>GNet</dc:creator>
  <cp:lastModifiedBy>GNet</cp:lastModifiedBy>
  <cp:revision>3</cp:revision>
  <dcterms:created xsi:type="dcterms:W3CDTF">2025-10-16T18:10:23Z</dcterms:created>
  <dcterms:modified xsi:type="dcterms:W3CDTF">2025-10-16T18:26:45Z</dcterms:modified>
</cp:coreProperties>
</file>