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812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783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7330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6713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7802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7529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911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65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63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367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852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550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773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42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41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02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597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3FF744-2306-4E8C-B981-5D9ED476A354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8BBD42-872D-4FEA-9844-12E043C276D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4871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GERSON OSWALDO PICHILLA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271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980702"/>
            <a:ext cx="10131425" cy="3649133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UN DIA DURA MAS QUE UN AÑO EN VENUS PORQUE TARDA MAS EN JIRAR SOBRE SIMISMO QUE ENDAR UNA VUELTA AL SOL </a:t>
            </a:r>
          </a:p>
        </p:txBody>
      </p:sp>
      <p:sp>
        <p:nvSpPr>
          <p:cNvPr id="4" name="Elipse 3"/>
          <p:cNvSpPr/>
          <p:nvPr/>
        </p:nvSpPr>
        <p:spPr>
          <a:xfrm>
            <a:off x="4507453" y="4424978"/>
            <a:ext cx="2076226" cy="17499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7554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61619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GERSON OSWALDO PICHILLA RAMIREZ 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GERSON OSWALDO PICHILLA RAMIREZ</dc:title>
  <dc:creator>GNet</dc:creator>
  <cp:lastModifiedBy>GNet</cp:lastModifiedBy>
  <cp:revision>3</cp:revision>
  <dcterms:created xsi:type="dcterms:W3CDTF">2025-10-23T14:24:09Z</dcterms:created>
  <dcterms:modified xsi:type="dcterms:W3CDTF">2025-10-23T14:40:47Z</dcterms:modified>
</cp:coreProperties>
</file>