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11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72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963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867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848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340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3232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067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308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27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60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894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503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311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868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2326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988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636450-1225-467F-8484-4F53154F93C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339335-550E-41FF-A4B9-3D0051010C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323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Sheldry</a:t>
            </a:r>
            <a:r>
              <a:rPr lang="es-ES" dirty="0" smtClean="0"/>
              <a:t> Adriana </a:t>
            </a:r>
            <a:r>
              <a:rPr lang="es-ES" dirty="0" err="1"/>
              <a:t>R</a:t>
            </a:r>
            <a:r>
              <a:rPr lang="es-ES" dirty="0" err="1" smtClean="0"/>
              <a:t>amirez</a:t>
            </a:r>
            <a:r>
              <a:rPr lang="es-ES" dirty="0" smtClean="0"/>
              <a:t> Monterroso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básico sección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63231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 tres corazones además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3687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encuentran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11060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Sheldry Adriana Ramirez Monterroso 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Sheldry Adriana Ramirez Monterroso</dc:title>
  <dc:creator>GNet</dc:creator>
  <cp:lastModifiedBy>GNet</cp:lastModifiedBy>
  <cp:revision>3</cp:revision>
  <dcterms:created xsi:type="dcterms:W3CDTF">2025-10-09T18:06:58Z</dcterms:created>
  <dcterms:modified xsi:type="dcterms:W3CDTF">2025-10-09T18:21:17Z</dcterms:modified>
</cp:coreProperties>
</file>