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447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630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1599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3806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4486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4039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8529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798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214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445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7683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189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241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176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720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602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F12F4-C809-48A2-97BD-5FCE114FF3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C42B30-6453-4783-B041-D6508CCF99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18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Sheldry</a:t>
            </a:r>
            <a:r>
              <a:rPr lang="es-ES" dirty="0" smtClean="0"/>
              <a:t> Adriana </a:t>
            </a:r>
            <a:r>
              <a:rPr lang="es-ES" dirty="0" err="1"/>
              <a:t>R</a:t>
            </a:r>
            <a:r>
              <a:rPr lang="es-ES" dirty="0" err="1" smtClean="0"/>
              <a:t>amirez</a:t>
            </a:r>
            <a:r>
              <a:rPr lang="es-ES" dirty="0" smtClean="0"/>
              <a:t> Monterroso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sección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074558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41800" y="4453862"/>
            <a:ext cx="1765300" cy="1587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937000" y="3289300"/>
            <a:ext cx="23749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>
            <a:off x="5435600" y="3531843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4559300" y="3531843"/>
            <a:ext cx="457200" cy="40515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Decisión 7"/>
          <p:cNvSpPr/>
          <p:nvPr/>
        </p:nvSpPr>
        <p:spPr>
          <a:xfrm>
            <a:off x="4749800" y="4137012"/>
            <a:ext cx="914400" cy="31685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4226368" y="2680673"/>
            <a:ext cx="673100" cy="6632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5251196" y="2539027"/>
            <a:ext cx="641604" cy="75027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Flecha doblada hacia arriba 10"/>
          <p:cNvSpPr/>
          <p:nvPr/>
        </p:nvSpPr>
        <p:spPr>
          <a:xfrm>
            <a:off x="6007100" y="4440865"/>
            <a:ext cx="850392" cy="73152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86636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Sheldry Adriana Ramirez Monterroso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Sheldry Adriana Ramirez Monterroso</dc:title>
  <dc:creator>GNet</dc:creator>
  <cp:lastModifiedBy>GNet</cp:lastModifiedBy>
  <cp:revision>3</cp:revision>
  <dcterms:created xsi:type="dcterms:W3CDTF">2025-10-16T18:10:29Z</dcterms:created>
  <dcterms:modified xsi:type="dcterms:W3CDTF">2025-10-16T18:26:45Z</dcterms:modified>
</cp:coreProperties>
</file>