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16938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3971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0552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9035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8405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7421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0162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41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759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660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15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60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66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07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467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466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627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1B96D9A-5861-4C46-A93A-B0FFC055D3D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7D2A5D6-3F18-4E35-9FFD-1204D0B4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9585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Sheldry</a:t>
            </a:r>
            <a:r>
              <a:rPr lang="es-ES" dirty="0" smtClean="0"/>
              <a:t> Adriana </a:t>
            </a:r>
            <a:r>
              <a:rPr lang="es-ES" dirty="0" err="1"/>
              <a:t>R</a:t>
            </a:r>
            <a:r>
              <a:rPr lang="es-ES" dirty="0" err="1" smtClean="0"/>
              <a:t>amirez</a:t>
            </a:r>
            <a:r>
              <a:rPr lang="es-ES" dirty="0" smtClean="0"/>
              <a:t> Monterroso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7523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en Venus porque tarda mas en girara sobre si mismo que en dar una vuelta al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68800" y="4851400"/>
            <a:ext cx="2030413" cy="139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97887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7.40741E-7 C 0.06901 7.40741E-7 0.125 0.05602 0.125 0.125 C 0.125 0.19398 0.06901 0.25 3.54167E-6 0.25 C -0.06901 0.25 -0.125 0.19398 -0.125 0.125 C -0.125 0.05602 -0.06901 7.40741E-7 3.54167E-6 7.40741E-7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por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5748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54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Sheldry Adriana Ramirez Monterroso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Sheldry Adriana Ramirez Monterroso</dc:title>
  <dc:creator>GNet</dc:creator>
  <cp:lastModifiedBy>GNet</cp:lastModifiedBy>
  <cp:revision>3</cp:revision>
  <dcterms:created xsi:type="dcterms:W3CDTF">2025-10-23T14:24:39Z</dcterms:created>
  <dcterms:modified xsi:type="dcterms:W3CDTF">2025-10-23T14:40:45Z</dcterms:modified>
</cp:coreProperties>
</file>