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953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826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159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066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603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37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275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195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104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195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4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65C66-685D-499E-A250-7D68A11938D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4D10-92A3-4400-B074-A0E96CB0CA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458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Sheldry</a:t>
            </a:r>
            <a:r>
              <a:rPr lang="es-ES" dirty="0" smtClean="0"/>
              <a:t> Adriana </a:t>
            </a:r>
            <a:r>
              <a:rPr lang="es-ES" dirty="0" err="1"/>
              <a:t>R</a:t>
            </a:r>
            <a:r>
              <a:rPr lang="es-ES" dirty="0" err="1" smtClean="0"/>
              <a:t>amirez</a:t>
            </a:r>
            <a:r>
              <a:rPr lang="es-ES" dirty="0" smtClean="0"/>
              <a:t>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269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</a:t>
            </a:r>
            <a:r>
              <a:rPr lang="es-ES" dirty="0" err="1" smtClean="0"/>
              <a:t>sheldry</a:t>
            </a:r>
            <a:r>
              <a:rPr lang="es-ES" dirty="0" smtClean="0"/>
              <a:t>  </a:t>
            </a:r>
            <a:r>
              <a:rPr lang="es-ES" dirty="0" err="1" smtClean="0"/>
              <a:t>ramirez</a:t>
            </a:r>
            <a:r>
              <a:rPr lang="es-ES" dirty="0" smtClean="0"/>
              <a:t> y estoy en primero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3997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6" name="Conector 5"/>
          <p:cNvSpPr/>
          <p:nvPr/>
        </p:nvSpPr>
        <p:spPr>
          <a:xfrm>
            <a:off x="3384550" y="2616994"/>
            <a:ext cx="2501900" cy="276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" name="Estrella de 5 puntas 4"/>
          <p:cNvSpPr/>
          <p:nvPr/>
        </p:nvSpPr>
        <p:spPr>
          <a:xfrm>
            <a:off x="3517900" y="3061494"/>
            <a:ext cx="2057400" cy="1879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817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Sheldry Adriana Ramirez Monterroso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Sheldry Adriana Ramirez Monterroso</dc:title>
  <dc:creator>GNet</dc:creator>
  <cp:lastModifiedBy>GNet</cp:lastModifiedBy>
  <cp:revision>2</cp:revision>
  <dcterms:created xsi:type="dcterms:W3CDTF">2025-10-30T18:13:23Z</dcterms:created>
  <dcterms:modified xsi:type="dcterms:W3CDTF">2025-10-30T18:19:13Z</dcterms:modified>
</cp:coreProperties>
</file>