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8171110F-BB98-45A0-881E-BF4EAE240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BCDB7364-CEAB-435F-A891-E92EA94D9C7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72116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110F-BB98-45A0-881E-BF4EAE240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7364-CEAB-435F-A891-E92EA94D9C7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2435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110F-BB98-45A0-881E-BF4EAE240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7364-CEAB-435F-A891-E92EA94D9C7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9435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110F-BB98-45A0-881E-BF4EAE240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7364-CEAB-435F-A891-E92EA94D9C7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09026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110F-BB98-45A0-881E-BF4EAE240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7364-CEAB-435F-A891-E92EA94D9C7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18739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110F-BB98-45A0-881E-BF4EAE240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7364-CEAB-435F-A891-E92EA94D9C7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07649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110F-BB98-45A0-881E-BF4EAE240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7364-CEAB-435F-A891-E92EA94D9C7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76131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110F-BB98-45A0-881E-BF4EAE240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7364-CEAB-435F-A891-E92EA94D9C77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7688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110F-BB98-45A0-881E-BF4EAE240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7364-CEAB-435F-A891-E92EA94D9C7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26239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110F-BB98-45A0-881E-BF4EAE240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7364-CEAB-435F-A891-E92EA94D9C7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2465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110F-BB98-45A0-881E-BF4EAE240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7364-CEAB-435F-A891-E92EA94D9C7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2308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110F-BB98-45A0-881E-BF4EAE240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7364-CEAB-435F-A891-E92EA94D9C7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48512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110F-BB98-45A0-881E-BF4EAE240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7364-CEAB-435F-A891-E92EA94D9C7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58568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110F-BB98-45A0-881E-BF4EAE240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7364-CEAB-435F-A891-E92EA94D9C7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37795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110F-BB98-45A0-881E-BF4EAE240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7364-CEAB-435F-A891-E92EA94D9C7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7436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110F-BB98-45A0-881E-BF4EAE240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7364-CEAB-435F-A891-E92EA94D9C7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9007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110F-BB98-45A0-881E-BF4EAE240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7364-CEAB-435F-A891-E92EA94D9C7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5567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171110F-BB98-45A0-881E-BF4EAE240F7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CDB7364-CEAB-435F-A891-E92EA94D9C7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31865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GT" dirty="0" smtClean="0"/>
              <a:t>Fernanda </a:t>
            </a:r>
            <a:r>
              <a:rPr lang="es-GT" dirty="0" err="1" smtClean="0"/>
              <a:t>Adalis</a:t>
            </a:r>
            <a:r>
              <a:rPr lang="es-GT" dirty="0" smtClean="0"/>
              <a:t> Rivera Estrada</a:t>
            </a:r>
            <a:br>
              <a:rPr lang="es-GT" dirty="0" smtClean="0"/>
            </a:b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básico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5890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dura mas que un año en venus por que tarda mas gira si mismo que andar vueltas al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826355" y="4883972"/>
            <a:ext cx="1850316" cy="13769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213100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es perfectamente redonda, es un poco mas ancha por el ecuador y mas </a:t>
            </a:r>
            <a:r>
              <a:rPr lang="es-GT" dirty="0" err="1" smtClean="0"/>
              <a:t>aplastrada</a:t>
            </a:r>
            <a:r>
              <a:rPr lang="es-GT" dirty="0" smtClean="0"/>
              <a:t>  en los polos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33998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16</TotalTime>
  <Words>49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Fernanda Adalis Rivera Estrada </vt:lpstr>
      <vt:lpstr>Venus 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Fernanda Adalis Rivera Estrada</dc:title>
  <dc:creator>GNet</dc:creator>
  <cp:lastModifiedBy>GNet</cp:lastModifiedBy>
  <cp:revision>3</cp:revision>
  <dcterms:created xsi:type="dcterms:W3CDTF">2025-10-23T14:25:22Z</dcterms:created>
  <dcterms:modified xsi:type="dcterms:W3CDTF">2025-10-23T14:42:01Z</dcterms:modified>
</cp:coreProperties>
</file>