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B343D-4B8A-426B-A4E5-3ACC7119713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EB88-BCCB-4850-AA63-9C6B966A5D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686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B343D-4B8A-426B-A4E5-3ACC7119713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EB88-BCCB-4850-AA63-9C6B966A5D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22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B343D-4B8A-426B-A4E5-3ACC7119713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EB88-BCCB-4850-AA63-9C6B966A5D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3170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B343D-4B8A-426B-A4E5-3ACC7119713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EB88-BCCB-4850-AA63-9C6B966A5D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119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B343D-4B8A-426B-A4E5-3ACC7119713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EB88-BCCB-4850-AA63-9C6B966A5D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5719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B343D-4B8A-426B-A4E5-3ACC7119713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EB88-BCCB-4850-AA63-9C6B966A5D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0639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B343D-4B8A-426B-A4E5-3ACC7119713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EB88-BCCB-4850-AA63-9C6B966A5D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174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B343D-4B8A-426B-A4E5-3ACC7119713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EB88-BCCB-4850-AA63-9C6B966A5D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8081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B343D-4B8A-426B-A4E5-3ACC7119713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EB88-BCCB-4850-AA63-9C6B966A5D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9286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B343D-4B8A-426B-A4E5-3ACC7119713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EB88-BCCB-4850-AA63-9C6B966A5D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243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B343D-4B8A-426B-A4E5-3ACC7119713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EB88-BCCB-4850-AA63-9C6B966A5D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82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B343D-4B8A-426B-A4E5-3ACC7119713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FEB88-BCCB-4850-AA63-9C6B966A5D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96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Fernanda </a:t>
            </a:r>
            <a:r>
              <a:rPr lang="es-ES" dirty="0" err="1" smtClean="0"/>
              <a:t>Adalis</a:t>
            </a:r>
            <a:r>
              <a:rPr lang="es-ES" dirty="0" smtClean="0"/>
              <a:t> Rivera Estrada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básico primero b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5914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mi nombre es </a:t>
            </a:r>
            <a:r>
              <a:rPr lang="es-ES" dirty="0" err="1" smtClean="0"/>
              <a:t>fernanda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28186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4838700" y="2844800"/>
            <a:ext cx="45719" cy="83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241300" y="4680823"/>
            <a:ext cx="190500" cy="1349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4597400" y="2743200"/>
            <a:ext cx="2247900" cy="27420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597400" y="3074194"/>
            <a:ext cx="2133600" cy="1854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347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Fernanda Adalis Rivera Estrada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Fernanda Adalis Rivera Estrada</dc:title>
  <dc:creator>GNet</dc:creator>
  <cp:lastModifiedBy>GNet</cp:lastModifiedBy>
  <cp:revision>2</cp:revision>
  <dcterms:created xsi:type="dcterms:W3CDTF">2025-10-30T18:14:31Z</dcterms:created>
  <dcterms:modified xsi:type="dcterms:W3CDTF">2025-10-30T18:19:20Z</dcterms:modified>
</cp:coreProperties>
</file>