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F8F14-432B-4551-81F2-DDB26A75A67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454F-9C9C-4DC5-AA33-85F54B3C64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3591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F8F14-432B-4551-81F2-DDB26A75A67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454F-9C9C-4DC5-AA33-85F54B3C64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3679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F8F14-432B-4551-81F2-DDB26A75A67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454F-9C9C-4DC5-AA33-85F54B3C6474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4065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F8F14-432B-4551-81F2-DDB26A75A67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454F-9C9C-4DC5-AA33-85F54B3C64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22595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F8F14-432B-4551-81F2-DDB26A75A67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454F-9C9C-4DC5-AA33-85F54B3C6474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6541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F8F14-432B-4551-81F2-DDB26A75A67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454F-9C9C-4DC5-AA33-85F54B3C64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2382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F8F14-432B-4551-81F2-DDB26A75A67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454F-9C9C-4DC5-AA33-85F54B3C64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1012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F8F14-432B-4551-81F2-DDB26A75A67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454F-9C9C-4DC5-AA33-85F54B3C64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811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F8F14-432B-4551-81F2-DDB26A75A67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454F-9C9C-4DC5-AA33-85F54B3C64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705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F8F14-432B-4551-81F2-DDB26A75A67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454F-9C9C-4DC5-AA33-85F54B3C64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553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F8F14-432B-4551-81F2-DDB26A75A67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454F-9C9C-4DC5-AA33-85F54B3C64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480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F8F14-432B-4551-81F2-DDB26A75A67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454F-9C9C-4DC5-AA33-85F54B3C64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765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F8F14-432B-4551-81F2-DDB26A75A67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454F-9C9C-4DC5-AA33-85F54B3C64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190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F8F14-432B-4551-81F2-DDB26A75A67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454F-9C9C-4DC5-AA33-85F54B3C64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7733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F8F14-432B-4551-81F2-DDB26A75A67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454F-9C9C-4DC5-AA33-85F54B3C64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98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F8F14-432B-4551-81F2-DDB26A75A67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454F-9C9C-4DC5-AA33-85F54B3C64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1622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F8F14-432B-4551-81F2-DDB26A75A67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533454F-9C9C-4DC5-AA33-85F54B3C64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5858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BLEISER JOEL RODRIGUEZ RAMIREZ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582779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 MOVER LOS OJOS , EN SU LUGAR PUEDEN MOVER LA CABEZA HASTA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061011" y="3580384"/>
            <a:ext cx="2108499" cy="26678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ara sonriente 4"/>
          <p:cNvSpPr/>
          <p:nvPr/>
        </p:nvSpPr>
        <p:spPr>
          <a:xfrm>
            <a:off x="4225124" y="2276506"/>
            <a:ext cx="1753496" cy="17727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Arco 5"/>
          <p:cNvSpPr/>
          <p:nvPr/>
        </p:nvSpPr>
        <p:spPr>
          <a:xfrm>
            <a:off x="1678193" y="3872753"/>
            <a:ext cx="4174223" cy="387275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Nube 6"/>
          <p:cNvSpPr/>
          <p:nvPr/>
        </p:nvSpPr>
        <p:spPr>
          <a:xfrm>
            <a:off x="5890325" y="3155257"/>
            <a:ext cx="1409252" cy="182226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Nube 7"/>
          <p:cNvSpPr/>
          <p:nvPr/>
        </p:nvSpPr>
        <p:spPr>
          <a:xfrm>
            <a:off x="2785833" y="3563564"/>
            <a:ext cx="1527586" cy="123387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Lágrima 8"/>
          <p:cNvSpPr/>
          <p:nvPr/>
        </p:nvSpPr>
        <p:spPr>
          <a:xfrm>
            <a:off x="3765304" y="2668369"/>
            <a:ext cx="408393" cy="455088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Arco de bloque 9"/>
          <p:cNvSpPr/>
          <p:nvPr/>
        </p:nvSpPr>
        <p:spPr>
          <a:xfrm>
            <a:off x="5890325" y="2809152"/>
            <a:ext cx="279185" cy="51496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1" name="Forma en L 10"/>
          <p:cNvSpPr/>
          <p:nvPr/>
        </p:nvSpPr>
        <p:spPr>
          <a:xfrm>
            <a:off x="9274002" y="2203205"/>
            <a:ext cx="6691256" cy="1904103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Combinar 11"/>
          <p:cNvSpPr/>
          <p:nvPr/>
        </p:nvSpPr>
        <p:spPr>
          <a:xfrm>
            <a:off x="3969500" y="6215811"/>
            <a:ext cx="2355996" cy="729321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Combinar 12"/>
          <p:cNvSpPr/>
          <p:nvPr/>
        </p:nvSpPr>
        <p:spPr>
          <a:xfrm>
            <a:off x="4975668" y="3188565"/>
            <a:ext cx="295836" cy="328517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0338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BLEISER JOEL RODRIGUEZ RAMIREZ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BLEISER JOEL RODRIGUEZ RAMIREZ</dc:title>
  <dc:creator>GNet</dc:creator>
  <cp:lastModifiedBy>GNet</cp:lastModifiedBy>
  <cp:revision>3</cp:revision>
  <dcterms:created xsi:type="dcterms:W3CDTF">2025-10-16T18:10:08Z</dcterms:created>
  <dcterms:modified xsi:type="dcterms:W3CDTF">2025-10-16T18:26:45Z</dcterms:modified>
</cp:coreProperties>
</file>