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79547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372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8653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78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83838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7793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4179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800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214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9327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3384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664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718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175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689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736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624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29A973C-D7B6-4DAD-B355-74EF83CF7A1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3DE54C0-819C-4385-9DED-E34A87E945F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78862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BLEISER JOEL RODRIGUEZ RAMIREZ 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10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4277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131425" cy="1456267"/>
          </a:xfrm>
        </p:spPr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 un año en venus por q tarde mas girar si mismo </a:t>
            </a:r>
          </a:p>
          <a:p>
            <a:r>
              <a:rPr lang="es-ES" dirty="0" smtClean="0"/>
              <a:t>Q </a:t>
            </a:r>
            <a:r>
              <a:rPr lang="es-ES" dirty="0" err="1" smtClean="0"/>
              <a:t>endar</a:t>
            </a:r>
            <a:r>
              <a:rPr lang="es-ES" dirty="0" smtClean="0"/>
              <a:t> una vuelta al sol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281543" y="4644364"/>
            <a:ext cx="2205318" cy="1861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152452" y="1140311"/>
            <a:ext cx="258183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31893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96296E-6 C 0.06901 -2.96296E-6 0.125 0.05602 0.125 0.125 C 0.125 0.19398 0.06901 0.25 3.54167E-6 0.25 C -0.06901 0.25 -0.125 0.19398 -0.125 0.125 C -0.125 0.05602 -0.06901 -2.96296E-6 3.54167E-6 -2.96296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 mente redonda ,  es un poco mas ancha por ecuador </a:t>
            </a:r>
          </a:p>
          <a:p>
            <a:r>
              <a:rPr lang="es-ES" dirty="0" smtClean="0"/>
              <a:t>I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624930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5000">
        <p15:prstTrans prst="fracture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50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BLEISER JOEL RODRIGUEZ RAMIREZ 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BLEISER JOEL RODRIGUEZ RAMIREZ</dc:title>
  <dc:creator>GNet</dc:creator>
  <cp:lastModifiedBy>GNet</cp:lastModifiedBy>
  <cp:revision>3</cp:revision>
  <dcterms:created xsi:type="dcterms:W3CDTF">2025-10-23T14:23:51Z</dcterms:created>
  <dcterms:modified xsi:type="dcterms:W3CDTF">2025-10-23T14:41:22Z</dcterms:modified>
</cp:coreProperties>
</file>