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305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0742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06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183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395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0717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484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977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2831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833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7739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ABBAD-3C83-4323-A09B-CC767E22695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5F71F-3103-40F7-A7BD-54A319843F9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820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BLEISER JOE  RODRIGUEZ RAMIREZ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2590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ANDRES COMO ESTAS BRO        BIEN GRACIAS Y VOS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2148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5319" y="1892926"/>
            <a:ext cx="10515600" cy="4351338"/>
          </a:xfrm>
        </p:spPr>
        <p:txBody>
          <a:bodyPr/>
          <a:lstStyle/>
          <a:p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3625327" y="2089655"/>
            <a:ext cx="6540649" cy="43568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526854" y="2544320"/>
            <a:ext cx="2944008" cy="25340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579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BLEISER JOE  RODRIGUEZ RAMIREZ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BLEISER JOE  RODRIGUEZ RAMIREZ</dc:title>
  <dc:creator>GNet</dc:creator>
  <cp:lastModifiedBy>GNet</cp:lastModifiedBy>
  <cp:revision>3</cp:revision>
  <dcterms:created xsi:type="dcterms:W3CDTF">2025-10-30T18:14:02Z</dcterms:created>
  <dcterms:modified xsi:type="dcterms:W3CDTF">2025-10-30T18:19:05Z</dcterms:modified>
</cp:coreProperties>
</file>