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449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852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567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86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302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172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57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724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330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7507E-0A28-4180-B7A1-2F9F0313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EDFFF9-7145-46B9-AE88-77F62015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19F8A-44DE-4595-AB5A-0D94C8B3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09C889-2AC2-46D1-9E3E-D0DC2F98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D3B78-E9F9-459E-A037-E8B567C2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378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71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0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51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122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24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769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472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290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B7AE40-4C71-48F9-8C9E-6DCFDC774BD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530E3B-1F80-4AE5-8277-42D2567CB3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90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7AA92-58AF-480D-A96B-BD7A2744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Adriana Guadalupe Ruano de Paz 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1B521C-9035-48FE-AE64-6FC2527B8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Primero </a:t>
            </a:r>
            <a:r>
              <a:rPr lang="es-MX" dirty="0" err="1"/>
              <a:t>Basico</a:t>
            </a:r>
            <a:r>
              <a:rPr lang="es-MX" dirty="0"/>
              <a:t>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33103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DE9B7-7277-4FFD-A86D-40E05BB8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6391E-8FC1-4462-9915-E6046E15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tres corazones además su sangre es azul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1456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424F7-42CC-4C95-9135-2F47E961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Rios</a:t>
            </a:r>
            <a:r>
              <a:rPr lang="es-MX" dirty="0"/>
              <a:t> que parecen sangre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870465-E1AD-4488-80C6-0277CF5F3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</a:t>
            </a:r>
            <a:r>
              <a:rPr lang="es-MX" dirty="0" err="1"/>
              <a:t>artantida</a:t>
            </a:r>
            <a:r>
              <a:rPr lang="es-MX" dirty="0"/>
              <a:t> se encuentran las cascadas de sangre,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45861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Adriana Guadalupe Ruano de Paz </vt:lpstr>
      <vt:lpstr>Los pulpos </vt:lpstr>
      <vt:lpstr>Rios que parecen sangre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Adriana Guadalupe Ruano de Paz</dc:title>
  <dc:creator>GNet</dc:creator>
  <cp:lastModifiedBy>GNet</cp:lastModifiedBy>
  <cp:revision>3</cp:revision>
  <dcterms:created xsi:type="dcterms:W3CDTF">2025-10-09T18:06:48Z</dcterms:created>
  <dcterms:modified xsi:type="dcterms:W3CDTF">2025-10-09T18:21:24Z</dcterms:modified>
</cp:coreProperties>
</file>