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3514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372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2062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2205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8867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8672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5013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918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043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4908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784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7629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545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694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9889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635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C4F4B-044F-457F-B814-10B3BE2C83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2C99A1-BDA2-47E7-829D-2B643B105D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341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Guadalupe Ruano de Paz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007502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4131734" y="4232139"/>
            <a:ext cx="939799" cy="185578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4131734" y="3377005"/>
            <a:ext cx="821266" cy="85513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4601633" y="3631005"/>
            <a:ext cx="228600" cy="2286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nector 8"/>
          <p:cNvSpPr/>
          <p:nvPr/>
        </p:nvSpPr>
        <p:spPr>
          <a:xfrm>
            <a:off x="4275665" y="3631005"/>
            <a:ext cx="203201" cy="2286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4478866" y="3844917"/>
            <a:ext cx="143933" cy="272127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nector 10"/>
          <p:cNvSpPr/>
          <p:nvPr/>
        </p:nvSpPr>
        <p:spPr>
          <a:xfrm>
            <a:off x="5071533" y="4505223"/>
            <a:ext cx="553065" cy="1512820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nector 11"/>
          <p:cNvSpPr/>
          <p:nvPr/>
        </p:nvSpPr>
        <p:spPr>
          <a:xfrm>
            <a:off x="3683000" y="4548119"/>
            <a:ext cx="454334" cy="1427029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98489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Adriana Guadalupe Ruano de Paz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Guadalupe Ruano de Paz</dc:title>
  <dc:creator>GNet</dc:creator>
  <cp:lastModifiedBy>GNet</cp:lastModifiedBy>
  <cp:revision>3</cp:revision>
  <dcterms:created xsi:type="dcterms:W3CDTF">2025-10-16T18:10:09Z</dcterms:created>
  <dcterms:modified xsi:type="dcterms:W3CDTF">2025-10-16T18:26:43Z</dcterms:modified>
</cp:coreProperties>
</file>