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0249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027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5087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8624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7554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2412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1787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529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677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947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1417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200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890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1851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932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503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38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9EC73CE-FABE-4EE4-BB74-12CB3FA0A09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AF99EC-519E-451F-93D2-624CC625A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95026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Guadalupe Ruano de Paz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043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en venus porque tarda mas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546601" y="4851400"/>
            <a:ext cx="1676400" cy="1168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83647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dirty="0" smtClean="0"/>
              <a:t>No es perfectamente redonda, es un poco mas ancha por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19768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54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Adriana Guadalupe Ruano de Paz </vt:lpstr>
      <vt:lpstr>venus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Guadalupe Ruano de Paz</dc:title>
  <dc:creator>GNet</dc:creator>
  <cp:lastModifiedBy>GNet</cp:lastModifiedBy>
  <cp:revision>3</cp:revision>
  <dcterms:created xsi:type="dcterms:W3CDTF">2025-10-23T14:24:08Z</dcterms:created>
  <dcterms:modified xsi:type="dcterms:W3CDTF">2025-10-23T14:40:28Z</dcterms:modified>
</cp:coreProperties>
</file>