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475F9D-E325-477E-8952-016764FF74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DF5FD60-BBFD-4FBF-BA6A-C616326746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F44BA91-6F79-49E2-B414-0B0540921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62C8E-6DC5-45F2-B9B2-7477FCE6D11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D0596D-9759-456B-90CC-6162870FF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9A65D04-8BD9-4946-A780-DE0381FD0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152F-257B-4B6D-9A2D-3FC448A1D2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83566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050762-6A1C-4C8B-A31A-9FE9582EE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142F78F-955B-49BE-967F-05E77D3266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552AA1B-96EE-4BFD-90D9-B1A4F71B1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62C8E-6DC5-45F2-B9B2-7477FCE6D11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AB8F518-D2A6-4910-A754-A0285483C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3EA8D6A-B3E5-477F-9CC3-F0BFC68D7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152F-257B-4B6D-9A2D-3FC448A1D2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9459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B515B9A-5804-4A59-8A75-40A1E50193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714450D-C222-47B5-8089-3E9A060B7A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B159280-FEB2-445C-9D86-27943F56B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62C8E-6DC5-45F2-B9B2-7477FCE6D11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4287002-498B-432B-9561-8F81A6155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4BADFA0-EE6D-4C3F-84BE-0F96A7671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152F-257B-4B6D-9A2D-3FC448A1D2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78623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ADF386-036E-4D95-AF33-554CFC0E12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FC5A35F-E458-4C60-8A53-B45FD6DFD7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0E01D30-2125-4BEB-BF62-0EBB4F26B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62C8E-6DC5-45F2-B9B2-7477FCE6D11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F9AEDD5-5C72-40F3-BD5C-C971765EC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64EBA6E-78CD-46D1-ADF4-3A3AEDCB8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152F-257B-4B6D-9A2D-3FC448A1D2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39717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FE21D5-0DBD-4908-96E9-BA06FB2C6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A776CAD-A382-46FF-8933-0F018A5110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A82CB09-146F-46F0-9688-0E4A73EE8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62C8E-6DC5-45F2-B9B2-7477FCE6D11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BB7F2C2-AA9E-41EE-AF15-248F82F80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8BD7452-C56F-4E14-980B-E8BE68FCE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152F-257B-4B6D-9A2D-3FC448A1D2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73491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552BB5-A68B-49EA-9C30-3AE852941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7FA0139-594E-41C2-AC46-A4F1A54610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57B9789-54F3-47DC-9176-8834771E0E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5A61800-D1F5-4F14-AEE3-9B6D6A356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62C8E-6DC5-45F2-B9B2-7477FCE6D11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425B5FF-2D1A-47EA-9AD5-B03A669B9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9B8E1F2-539F-4AA8-B174-3B4FFAB39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152F-257B-4B6D-9A2D-3FC448A1D2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3410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0DB4C0-7D78-4B8F-9536-56723B9A2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4D8BD68-D1DE-41D4-BAFE-1BB1C5DA0B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72E196F-991F-44DD-B148-7F894FC3D2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2CE574F-907A-45EF-92D3-8613AA47D0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AF7EB66-F545-4832-A549-B65048CE56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79DF471-C000-4BE3-91B3-37207CD3E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62C8E-6DC5-45F2-B9B2-7477FCE6D11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3CEB76A-5770-4729-A2A3-CF5E82D65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01EC4E5-6E54-4587-9A73-544492977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152F-257B-4B6D-9A2D-3FC448A1D2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80986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DB672A-BA2B-4396-BEDB-63E1D8B5C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24C5BD3-7858-4777-B25F-40E8F314C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62C8E-6DC5-45F2-B9B2-7477FCE6D11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35117CA-42E8-4CBF-86B1-32D0CC7DE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F69EBDE-9D9D-4468-9B68-D5E156080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152F-257B-4B6D-9A2D-3FC448A1D2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01166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E45A99B-F3D9-44E5-847B-F2D4BEAFD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62C8E-6DC5-45F2-B9B2-7477FCE6D11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A27C11C-74EC-4AB3-B1B7-E4685567E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20DDE9D-52CF-4C8D-84FC-699B1E014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152F-257B-4B6D-9A2D-3FC448A1D2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85364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44E675-E54F-4DE1-AC58-831B0A501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4061BEF-E54B-4028-B3AA-5B1E9801CC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22E6B29-A693-4BF3-B69C-2E697DEB42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776C669-D74A-4EFB-8C84-FA7F68930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62C8E-6DC5-45F2-B9B2-7477FCE6D11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CF8110B-6E6D-42EA-A2D0-B873ED163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ADF2B8E-FA08-401B-9969-562A6ED35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152F-257B-4B6D-9A2D-3FC448A1D2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16393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C09EFD-089C-4C30-AF97-B3204AF9C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1190053-16B4-4C20-A9F8-531E3456C1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6AE455A-0AB2-4FBF-9EC4-6A44B1A97D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9C1FFFB-C20C-41B5-A339-7EC73A1C2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62C8E-6DC5-45F2-B9B2-7477FCE6D11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EC9BA91-7ED1-47C1-BABF-A6D87AF67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AA26A53-EF49-441E-AA9F-9764884DE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152F-257B-4B6D-9A2D-3FC448A1D2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62038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C3E4457-8D00-4A72-9B6F-02F3EC7A8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C045462-ED50-4C3A-B7F0-58B6D149B9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008DFFA-900E-4992-886E-192CD5D859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F62C8E-6DC5-45F2-B9B2-7477FCE6D11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7428C00-E21E-42CC-9A9F-2D342AC2B9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8285089-9A4F-4127-B9A0-9470723559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7C152F-257B-4B6D-9A2D-3FC448A1D2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77918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A03B3D-7FAE-4253-B78C-1E56CB7F8A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Adriana Ruano de Paz </a:t>
            </a:r>
            <a:endParaRPr lang="es-GT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AEA9F41-A80E-47CE-8D45-0C0040990D0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Primero sección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128145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12763B-3E7B-4F03-A786-48F95B0EF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CC4AEFA-41DE-4629-885F-C3E5F5A972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Hola yo soy Adriana, que tal?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579731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F5FA08-7376-4543-B3ED-A7100F0819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CC5B42A-AD00-456D-80DA-A50052006D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FF875885-486D-4DA3-A08A-B7870A209F37}"/>
              </a:ext>
            </a:extLst>
          </p:cNvPr>
          <p:cNvSpPr/>
          <p:nvPr/>
        </p:nvSpPr>
        <p:spPr>
          <a:xfrm>
            <a:off x="4024647" y="2087194"/>
            <a:ext cx="3837904" cy="38282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4" name="Estrella: 5 puntas 3">
            <a:extLst>
              <a:ext uri="{FF2B5EF4-FFF2-40B4-BE49-F238E27FC236}">
                <a16:creationId xmlns:a16="http://schemas.microsoft.com/office/drawing/2014/main" id="{F5F5DDF8-1FB5-4028-9821-4C47DCE7C27B}"/>
              </a:ext>
            </a:extLst>
          </p:cNvPr>
          <p:cNvSpPr/>
          <p:nvPr/>
        </p:nvSpPr>
        <p:spPr>
          <a:xfrm>
            <a:off x="4533362" y="2556733"/>
            <a:ext cx="2820473" cy="2614412"/>
          </a:xfrm>
          <a:prstGeom prst="star5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27502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15</Words>
  <Application>Microsoft Office PowerPoint</Application>
  <PresentationFormat>Panorámica</PresentationFormat>
  <Paragraphs>3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Adriana Ruano de Paz 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Adriana Ruano de Paz</dc:title>
  <dc:creator>GNet</dc:creator>
  <cp:lastModifiedBy>GNet</cp:lastModifiedBy>
  <cp:revision>2</cp:revision>
  <dcterms:created xsi:type="dcterms:W3CDTF">2025-10-30T18:13:39Z</dcterms:created>
  <dcterms:modified xsi:type="dcterms:W3CDTF">2025-10-30T18:19:07Z</dcterms:modified>
</cp:coreProperties>
</file>