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A05707-056B-4BA2-9590-F2F14D0287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84AAD90-6875-4DCA-9D03-73F73BBF96CB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039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5707-056B-4BA2-9590-F2F14D0287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AD90-6875-4DCA-9D03-73F73BBF96C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3983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5707-056B-4BA2-9590-F2F14D0287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AD90-6875-4DCA-9D03-73F73BBF96C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76368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5707-056B-4BA2-9590-F2F14D0287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AD90-6875-4DCA-9D03-73F73BBF96CB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83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5707-056B-4BA2-9590-F2F14D0287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AD90-6875-4DCA-9D03-73F73BBF96C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1041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5707-056B-4BA2-9590-F2F14D0287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AD90-6875-4DCA-9D03-73F73BBF96C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8615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5707-056B-4BA2-9590-F2F14D0287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AD90-6875-4DCA-9D03-73F73BBF96C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77527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5707-056B-4BA2-9590-F2F14D0287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AD90-6875-4DCA-9D03-73F73BBF96C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29469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5707-056B-4BA2-9590-F2F14D0287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AD90-6875-4DCA-9D03-73F73BBF96C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169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5707-056B-4BA2-9590-F2F14D0287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AD90-6875-4DCA-9D03-73F73BBF96C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5711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5707-056B-4BA2-9590-F2F14D0287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AD90-6875-4DCA-9D03-73F73BBF96C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9895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5707-056B-4BA2-9590-F2F14D0287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AD90-6875-4DCA-9D03-73F73BBF96C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4863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5707-056B-4BA2-9590-F2F14D0287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AD90-6875-4DCA-9D03-73F73BBF96C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63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5707-056B-4BA2-9590-F2F14D0287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AD90-6875-4DCA-9D03-73F73BBF96C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156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5707-056B-4BA2-9590-F2F14D0287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AD90-6875-4DCA-9D03-73F73BBF96C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5313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5707-056B-4BA2-9590-F2F14D0287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AD90-6875-4DCA-9D03-73F73BBF96C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9053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5707-056B-4BA2-9590-F2F14D0287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AD90-6875-4DCA-9D03-73F73BBF96C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301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A05707-056B-4BA2-9590-F2F14D02871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4AAD90-6875-4DCA-9D03-73F73BBF96C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3426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err="1" smtClean="0"/>
              <a:t>Maria</a:t>
            </a:r>
            <a:r>
              <a:rPr lang="es-GT" dirty="0" smtClean="0"/>
              <a:t> celeste santos castellanos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Primero básico sección B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95476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 tres corazones además su </a:t>
            </a:r>
            <a:r>
              <a:rPr lang="es-GT" dirty="0" err="1" smtClean="0"/>
              <a:t>sagre</a:t>
            </a:r>
            <a:r>
              <a:rPr lang="es-GT" dirty="0" smtClean="0"/>
              <a:t> es </a:t>
            </a:r>
            <a:r>
              <a:rPr lang="es-GT" dirty="0" err="1" smtClean="0"/>
              <a:t>asul</a:t>
            </a:r>
            <a:r>
              <a:rPr lang="es-GT" dirty="0" smtClean="0"/>
              <a:t> por que tiene cobre en lugar de hiero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20975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err="1" smtClean="0"/>
              <a:t>Rios</a:t>
            </a:r>
            <a:r>
              <a:rPr lang="es-GT" dirty="0" smtClean="0"/>
              <a:t>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</a:t>
            </a:r>
            <a:r>
              <a:rPr lang="es-GT" dirty="0" err="1" smtClean="0"/>
              <a:t>antartida</a:t>
            </a:r>
            <a:r>
              <a:rPr lang="es-GT" dirty="0" smtClean="0"/>
              <a:t> se encuentran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53041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51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Maria celeste santos castellanos</vt:lpstr>
      <vt:lpstr>Los pulpos </vt:lpstr>
      <vt:lpstr>Rios que parecen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celeste santos castellanos</dc:title>
  <dc:creator>GNet</dc:creator>
  <cp:lastModifiedBy>GNet</cp:lastModifiedBy>
  <cp:revision>3</cp:revision>
  <dcterms:created xsi:type="dcterms:W3CDTF">2025-10-09T18:06:57Z</dcterms:created>
  <dcterms:modified xsi:type="dcterms:W3CDTF">2025-10-09T18:21:36Z</dcterms:modified>
</cp:coreProperties>
</file>