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120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453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9397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795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5367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9435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7310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468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525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10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2288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0755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185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6311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649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296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AD72-A7D0-4204-A2A3-D592255768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FEF3D-67C1-4B37-9A26-FABE94FB53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112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Maria</a:t>
            </a:r>
            <a:r>
              <a:rPr lang="es-GT" dirty="0" smtClean="0"/>
              <a:t> celeste santos castellanos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515427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hasta los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512482" y="3969013"/>
            <a:ext cx="2120900" cy="2146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644563" y="2702720"/>
            <a:ext cx="1906269" cy="1723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5092700" y="3213100"/>
            <a:ext cx="317500" cy="35130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nector 8"/>
          <p:cNvSpPr/>
          <p:nvPr/>
        </p:nvSpPr>
        <p:spPr>
          <a:xfrm>
            <a:off x="5858337" y="3282921"/>
            <a:ext cx="304800" cy="3225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5410200" y="3626578"/>
            <a:ext cx="404322" cy="26534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88983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Maria celeste santos castellanos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celeste santos castellanos</dc:title>
  <dc:creator>GNet</dc:creator>
  <cp:lastModifiedBy>GNet</cp:lastModifiedBy>
  <cp:revision>3</cp:revision>
  <dcterms:created xsi:type="dcterms:W3CDTF">2025-10-16T18:10:33Z</dcterms:created>
  <dcterms:modified xsi:type="dcterms:W3CDTF">2025-10-16T18:26:48Z</dcterms:modified>
</cp:coreProperties>
</file>