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4206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747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2583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29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6023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9888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6016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1325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751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519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6323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44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075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732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198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735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730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2E39CF-26EA-47D3-AAB7-4C666173FE89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D1A3A5-0555-40B0-8BFA-01DDD517488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7228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GERARDO ANDRES TURUY VALENZUELA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1B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73803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 3 CORAZONES ADEMAS SU SANGRE ES AZUL POQUE TIENEN CABRE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76589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RIOS QUE PARESE SANGRE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ENLA ANTARTIDA SE ENCUENTRAN LAS CASCADAS DE SANGRES,PERO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6152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45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GERARDO ANDRES TURUY VALENZUELA</vt:lpstr>
      <vt:lpstr>LOS PULPOS</vt:lpstr>
      <vt:lpstr>RIOS QUE PARESE SANGRE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GERARDO ANDRES TURUY VALENZUELA</dc:title>
  <dc:creator>GNet</dc:creator>
  <cp:lastModifiedBy>GNet</cp:lastModifiedBy>
  <cp:revision>3</cp:revision>
  <dcterms:created xsi:type="dcterms:W3CDTF">2025-10-09T18:07:00Z</dcterms:created>
  <dcterms:modified xsi:type="dcterms:W3CDTF">2025-10-09T18:21:14Z</dcterms:modified>
</cp:coreProperties>
</file>