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DD96E-474E-4AF8-A3BD-47601CD45D11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51BF3-F636-44BA-861F-87859A5F28E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08631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DD96E-474E-4AF8-A3BD-47601CD45D11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51BF3-F636-44BA-861F-87859A5F28E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44207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DD96E-474E-4AF8-A3BD-47601CD45D11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51BF3-F636-44BA-861F-87859A5F28E3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395941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DD96E-474E-4AF8-A3BD-47601CD45D11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51BF3-F636-44BA-861F-87859A5F28E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978670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DD96E-474E-4AF8-A3BD-47601CD45D11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51BF3-F636-44BA-861F-87859A5F28E3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253222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DD96E-474E-4AF8-A3BD-47601CD45D11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51BF3-F636-44BA-861F-87859A5F28E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461669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DD96E-474E-4AF8-A3BD-47601CD45D11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51BF3-F636-44BA-861F-87859A5F28E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596738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DD96E-474E-4AF8-A3BD-47601CD45D11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51BF3-F636-44BA-861F-87859A5F28E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00169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DD96E-474E-4AF8-A3BD-47601CD45D11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51BF3-F636-44BA-861F-87859A5F28E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20391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DD96E-474E-4AF8-A3BD-47601CD45D11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51BF3-F636-44BA-861F-87859A5F28E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82947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DD96E-474E-4AF8-A3BD-47601CD45D11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51BF3-F636-44BA-861F-87859A5F28E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77267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DD96E-474E-4AF8-A3BD-47601CD45D11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51BF3-F636-44BA-861F-87859A5F28E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638216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DD96E-474E-4AF8-A3BD-47601CD45D11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51BF3-F636-44BA-861F-87859A5F28E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64805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DD96E-474E-4AF8-A3BD-47601CD45D11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51BF3-F636-44BA-861F-87859A5F28E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25172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DD96E-474E-4AF8-A3BD-47601CD45D11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51BF3-F636-44BA-861F-87859A5F28E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35728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DD96E-474E-4AF8-A3BD-47601CD45D11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51BF3-F636-44BA-861F-87859A5F28E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11484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4DD96E-474E-4AF8-A3BD-47601CD45D11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7F51BF3-F636-44BA-861F-87859A5F28E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07118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GERARDO ANDRES TURUY VALENZUELA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PRIMERO B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25794540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BUHOS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PUEDEN MOBER LOS OJOS,ENSU LUGAR PUEDEN MOBER LA CABEZA HASTA 270 GRADOS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3695252" y="3076687"/>
            <a:ext cx="1344706" cy="12909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Elipse 4"/>
          <p:cNvSpPr/>
          <p:nvPr/>
        </p:nvSpPr>
        <p:spPr>
          <a:xfrm>
            <a:off x="3571539" y="4216841"/>
            <a:ext cx="1592132" cy="19794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Elipse 5"/>
          <p:cNvSpPr/>
          <p:nvPr/>
        </p:nvSpPr>
        <p:spPr>
          <a:xfrm>
            <a:off x="3775934" y="3474720"/>
            <a:ext cx="258184" cy="24742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Elipse 6"/>
          <p:cNvSpPr/>
          <p:nvPr/>
        </p:nvSpPr>
        <p:spPr>
          <a:xfrm>
            <a:off x="4518211" y="3474720"/>
            <a:ext cx="258183" cy="24742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5" name="Rectángulo redondeado 14"/>
          <p:cNvSpPr/>
          <p:nvPr/>
        </p:nvSpPr>
        <p:spPr>
          <a:xfrm>
            <a:off x="2910625" y="4739426"/>
            <a:ext cx="746975" cy="65682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8690470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15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</TotalTime>
  <Words>21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GERARDO ANDRES TURUY VALENZUELA</vt:lpstr>
      <vt:lpstr>LOS BUHOS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GERARDO ANDRES TURUY VALENZUELA</dc:title>
  <dc:creator>GNet</dc:creator>
  <cp:lastModifiedBy>GNet</cp:lastModifiedBy>
  <cp:revision>3</cp:revision>
  <dcterms:created xsi:type="dcterms:W3CDTF">2025-10-16T18:10:11Z</dcterms:created>
  <dcterms:modified xsi:type="dcterms:W3CDTF">2025-10-16T18:26:44Z</dcterms:modified>
</cp:coreProperties>
</file>