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CB6C37A-536D-4B97-A247-19E867DD0F2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BAE995BB-9FCB-4584-A979-57A6E07370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070820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6C37A-536D-4B97-A247-19E867DD0F2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995BB-9FCB-4584-A979-57A6E07370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75791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6C37A-536D-4B97-A247-19E867DD0F2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995BB-9FCB-4584-A979-57A6E07370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90876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6C37A-536D-4B97-A247-19E867DD0F2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995BB-9FCB-4584-A979-57A6E07370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382864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6C37A-536D-4B97-A247-19E867DD0F2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995BB-9FCB-4584-A979-57A6E07370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20283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6C37A-536D-4B97-A247-19E867DD0F2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995BB-9FCB-4584-A979-57A6E07370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248579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6C37A-536D-4B97-A247-19E867DD0F2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995BB-9FCB-4584-A979-57A6E07370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901547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6C37A-536D-4B97-A247-19E867DD0F2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995BB-9FCB-4584-A979-57A6E07370BD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977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6C37A-536D-4B97-A247-19E867DD0F2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995BB-9FCB-4584-A979-57A6E07370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3505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6C37A-536D-4B97-A247-19E867DD0F2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995BB-9FCB-4584-A979-57A6E07370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0176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6C37A-536D-4B97-A247-19E867DD0F2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995BB-9FCB-4584-A979-57A6E07370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3166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6C37A-536D-4B97-A247-19E867DD0F2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995BB-9FCB-4584-A979-57A6E07370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057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6C37A-536D-4B97-A247-19E867DD0F2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995BB-9FCB-4584-A979-57A6E07370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40316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6C37A-536D-4B97-A247-19E867DD0F2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995BB-9FCB-4584-A979-57A6E07370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1665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6C37A-536D-4B97-A247-19E867DD0F2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995BB-9FCB-4584-A979-57A6E07370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2447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6C37A-536D-4B97-A247-19E867DD0F2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995BB-9FCB-4584-A979-57A6E07370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42681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6C37A-536D-4B97-A247-19E867DD0F2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995BB-9FCB-4584-A979-57A6E07370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77386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CB6C37A-536D-4B97-A247-19E867DD0F2D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AE995BB-9FCB-4584-A979-57A6E07370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960633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GERARDO ANDRES TURUY VALENZUELA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B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5845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UN DIA DURA MAS QUE UN ANO EN VENUS PORQUE TARDA MAS PARQUE TARDA MAS EN JIRAR SOBRE SI MISMO QUE ENDAR UNA BUELTA AL SOL </a:t>
            </a:r>
            <a:endParaRPr lang="es-GT" dirty="0"/>
          </a:p>
        </p:txBody>
      </p:sp>
      <p:sp>
        <p:nvSpPr>
          <p:cNvPr id="6" name="Elipse 5"/>
          <p:cNvSpPr/>
          <p:nvPr/>
        </p:nvSpPr>
        <p:spPr>
          <a:xfrm>
            <a:off x="4959275" y="4195483"/>
            <a:ext cx="2151530" cy="13984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5371053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2.59259E-6 C 0.06901 2.59259E-6 0.125 0.05602 0.125 0.125 C 0.125 0.19398 0.06901 0.25 -1.875E-6 0.25 C -0.06901 0.25 -0.125 0.19398 -0.125 0.125 C -0.125 0.05602 -0.06901 2.59259E-6 -1.875E-6 2.59259E-6 Z " pathEditMode="relative" rAng="0" ptsTypes="AAA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TIERRA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NOES PERFECTA MENTE REDONDA ES UN POCO MAS ANCHA PO EL ECUADOR Y MAS APLASTADA EN LOS POLOS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2800776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16</TotalTime>
  <Words>53</Words>
  <Application>Microsoft Office PowerPoint</Application>
  <PresentationFormat>Panorámica</PresentationFormat>
  <Paragraphs>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GERARDO ANDRES TURUY VALENZUELA</vt:lpstr>
      <vt:lpstr>VENUS</vt:lpstr>
      <vt:lpstr>LA TIERRA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GERARDO ANDRES TURUY VALENZUELA</dc:title>
  <dc:creator>GNet</dc:creator>
  <cp:lastModifiedBy>GNet</cp:lastModifiedBy>
  <cp:revision>3</cp:revision>
  <dcterms:created xsi:type="dcterms:W3CDTF">2025-10-23T14:24:27Z</dcterms:created>
  <dcterms:modified xsi:type="dcterms:W3CDTF">2025-10-23T14:40:54Z</dcterms:modified>
</cp:coreProperties>
</file>