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774974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092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8703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41791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3842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142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82967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0795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60329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5502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11407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435BBB-7DAF-4960-A5E7-6F982AB7EAB8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A18CF-ADC5-4E80-BCA3-EFABF118B66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0826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GERARDO ANDRES TURUY VALENZUELA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1RO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71973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HOLA MUCHACHOS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74650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4163207" y="2248349"/>
            <a:ext cx="2700171" cy="282926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strella de 5 puntas 3"/>
          <p:cNvSpPr/>
          <p:nvPr/>
        </p:nvSpPr>
        <p:spPr>
          <a:xfrm>
            <a:off x="4292299" y="2409714"/>
            <a:ext cx="2441986" cy="2291379"/>
          </a:xfrm>
          <a:prstGeom prst="star5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+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09783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  <p:bldP spid="4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GERARDO ANDRES TURUY VALENZUELA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GERARDO ANDRES TURUY VALENZUELA</dc:title>
  <dc:creator>GNet</dc:creator>
  <cp:lastModifiedBy>GNet</cp:lastModifiedBy>
  <cp:revision>2</cp:revision>
  <dcterms:created xsi:type="dcterms:W3CDTF">2025-10-30T18:13:22Z</dcterms:created>
  <dcterms:modified xsi:type="dcterms:W3CDTF">2025-10-30T18:19:26Z</dcterms:modified>
</cp:coreProperties>
</file>