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262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475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486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1416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37814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13342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93538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88614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198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285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737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567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93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243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908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0214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335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ED844AD-3553-4F96-A2C0-A4145050CD2A}" type="datetimeFigureOut">
              <a:rPr lang="es-GT" smtClean="0"/>
              <a:t>09/10/2025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C286015-C186-4E16-9955-61EE17DDC70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9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err="1" smtClean="0"/>
              <a:t>Cristhell</a:t>
            </a:r>
            <a:r>
              <a:rPr lang="es-GT" dirty="0" smtClean="0"/>
              <a:t> </a:t>
            </a:r>
            <a:r>
              <a:rPr lang="es-GT" dirty="0" err="1" smtClean="0"/>
              <a:t>Sofia</a:t>
            </a:r>
            <a:r>
              <a:rPr lang="es-GT" dirty="0" smtClean="0"/>
              <a:t> </a:t>
            </a:r>
            <a:r>
              <a:rPr lang="es-GT" dirty="0" err="1" smtClean="0"/>
              <a:t>Urizar</a:t>
            </a:r>
            <a:r>
              <a:rPr lang="es-GT" dirty="0" smtClean="0"/>
              <a:t> Molina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Primero </a:t>
            </a:r>
            <a:r>
              <a:rPr lang="es-GT" dirty="0" err="1" smtClean="0"/>
              <a:t>Basico</a:t>
            </a:r>
            <a:r>
              <a:rPr lang="es-GT" dirty="0" smtClean="0"/>
              <a:t> sección “B”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848013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tres corazones además su sangre azul por que tienen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469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Rios</a:t>
            </a:r>
            <a:r>
              <a:rPr lang="es-GT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</a:t>
            </a:r>
            <a:r>
              <a:rPr lang="es-GT" dirty="0" smtClean="0"/>
              <a:t> se encuentran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13254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16</TotalTime>
  <Words>52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Cristhell Sofia Urizar Molina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Cristhell Sofia Urizar Molina</dc:title>
  <dc:creator>GNet</dc:creator>
  <cp:lastModifiedBy>GNet</cp:lastModifiedBy>
  <cp:revision>3</cp:revision>
  <dcterms:created xsi:type="dcterms:W3CDTF">2025-10-09T18:06:57Z</dcterms:created>
  <dcterms:modified xsi:type="dcterms:W3CDTF">2025-10-09T18:23:11Z</dcterms:modified>
</cp:coreProperties>
</file>