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C6BB5-2191-4B62-9598-4D115DC9049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B74B5-D195-4CD1-9E17-C13ED980FE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1947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C6BB5-2191-4B62-9598-4D115DC9049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B74B5-D195-4CD1-9E17-C13ED980FE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291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C6BB5-2191-4B62-9598-4D115DC9049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B74B5-D195-4CD1-9E17-C13ED980FE6D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4309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C6BB5-2191-4B62-9598-4D115DC9049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B74B5-D195-4CD1-9E17-C13ED980FE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49921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C6BB5-2191-4B62-9598-4D115DC9049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B74B5-D195-4CD1-9E17-C13ED980FE6D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0103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C6BB5-2191-4B62-9598-4D115DC9049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B74B5-D195-4CD1-9E17-C13ED980FE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70019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C6BB5-2191-4B62-9598-4D115DC9049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B74B5-D195-4CD1-9E17-C13ED980FE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73003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C6BB5-2191-4B62-9598-4D115DC9049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B74B5-D195-4CD1-9E17-C13ED980FE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0364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C6BB5-2191-4B62-9598-4D115DC9049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B74B5-D195-4CD1-9E17-C13ED980FE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230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C6BB5-2191-4B62-9598-4D115DC9049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B74B5-D195-4CD1-9E17-C13ED980FE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577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C6BB5-2191-4B62-9598-4D115DC9049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B74B5-D195-4CD1-9E17-C13ED980FE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8999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C6BB5-2191-4B62-9598-4D115DC9049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B74B5-D195-4CD1-9E17-C13ED980FE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5645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C6BB5-2191-4B62-9598-4D115DC9049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B74B5-D195-4CD1-9E17-C13ED980FE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1781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C6BB5-2191-4B62-9598-4D115DC9049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B74B5-D195-4CD1-9E17-C13ED980FE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3797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C6BB5-2191-4B62-9598-4D115DC9049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B74B5-D195-4CD1-9E17-C13ED980FE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3103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C6BB5-2191-4B62-9598-4D115DC9049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B74B5-D195-4CD1-9E17-C13ED980FE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2549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C6BB5-2191-4B62-9598-4D115DC9049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FFB74B5-D195-4CD1-9E17-C13ED980FE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2035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Cristhell</a:t>
            </a:r>
            <a:r>
              <a:rPr lang="es-GT" dirty="0" smtClean="0"/>
              <a:t> </a:t>
            </a:r>
            <a:r>
              <a:rPr lang="es-GT" dirty="0" err="1" smtClean="0"/>
              <a:t>Sofia</a:t>
            </a:r>
            <a:r>
              <a:rPr lang="es-GT" dirty="0" smtClean="0"/>
              <a:t> </a:t>
            </a:r>
            <a:r>
              <a:rPr lang="es-GT" dirty="0" err="1" smtClean="0"/>
              <a:t>Urizar</a:t>
            </a:r>
            <a:r>
              <a:rPr lang="es-GT" dirty="0" smtClean="0"/>
              <a:t> Molina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básico sección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7419108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ojos, en su lugar pueden mover la cabeza hasta doscientos setenta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310128" y="3833993"/>
            <a:ext cx="2255520" cy="134112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3169920" y="5181600"/>
            <a:ext cx="2609088" cy="16764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Elipse 12"/>
          <p:cNvSpPr/>
          <p:nvPr/>
        </p:nvSpPr>
        <p:spPr>
          <a:xfrm>
            <a:off x="3688746" y="4234916"/>
            <a:ext cx="330516" cy="45731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Elipse 13"/>
          <p:cNvSpPr/>
          <p:nvPr/>
        </p:nvSpPr>
        <p:spPr>
          <a:xfrm>
            <a:off x="4437888" y="4268110"/>
            <a:ext cx="501204" cy="47288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5" name="Triángulo isósceles 14"/>
          <p:cNvSpPr/>
          <p:nvPr/>
        </p:nvSpPr>
        <p:spPr>
          <a:xfrm>
            <a:off x="4120896" y="4504553"/>
            <a:ext cx="316992" cy="44685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45679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27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Cristhell Sofia Urizar Molina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Cristhell Sofia Urizar Molina</dc:title>
  <dc:creator>GNet</dc:creator>
  <cp:lastModifiedBy>GNet</cp:lastModifiedBy>
  <cp:revision>3</cp:revision>
  <dcterms:created xsi:type="dcterms:W3CDTF">2025-10-16T18:10:11Z</dcterms:created>
  <dcterms:modified xsi:type="dcterms:W3CDTF">2025-10-16T18:26:42Z</dcterms:modified>
</cp:coreProperties>
</file>