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2183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07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0261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2667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967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4923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1827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50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992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37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11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774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018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056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509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966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153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0378E2-29D5-4C16-AFB2-F6EFEA237D3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B71B306-E28E-440D-A355-D1F56DF4791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788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CRISTHELL SOFIA URIZAR MOLINA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197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en venus porque tarda mas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459160" y="4450080"/>
            <a:ext cx="3051111" cy="2231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7352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63494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CRISTHELL SOFIA URIZAR MOLINA</vt:lpstr>
      <vt:lpstr>Venus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CRISTHELL SOFIA URIZAR MOLINA</dc:title>
  <dc:creator>GNet</dc:creator>
  <cp:lastModifiedBy>GNet</cp:lastModifiedBy>
  <cp:revision>3</cp:revision>
  <dcterms:created xsi:type="dcterms:W3CDTF">2025-10-23T14:24:19Z</dcterms:created>
  <dcterms:modified xsi:type="dcterms:W3CDTF">2025-10-23T14:40:24Z</dcterms:modified>
</cp:coreProperties>
</file>