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748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305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4156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639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488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956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98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148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492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101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171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25E11-2C43-4BD6-9210-8ED6E2DA39E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93B17-C530-44FE-B3A2-41B71534A08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00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CRISTHELL SOFIA URIZAR MOLINA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BASICO SECCION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4791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Hola, mi nombre es </a:t>
            </a:r>
            <a:r>
              <a:rPr lang="es-GT" dirty="0" err="1" smtClean="0"/>
              <a:t>Cristhell</a:t>
            </a:r>
            <a:r>
              <a:rPr lang="es-GT" dirty="0" smtClean="0"/>
              <a:t> </a:t>
            </a:r>
            <a:r>
              <a:rPr lang="es-GT" dirty="0" err="1" smtClean="0"/>
              <a:t>Urizar</a:t>
            </a:r>
            <a:r>
              <a:rPr lang="es-GT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1775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084320" y="2206752"/>
            <a:ext cx="3889248" cy="358444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334256" y="2316480"/>
            <a:ext cx="3523488" cy="3011424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7444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CRISTHELL SOFIA URIZAR MOLINA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CRISTHELL SOFIA URIZAR MOLINA</dc:title>
  <dc:creator>GNet</dc:creator>
  <cp:lastModifiedBy>GNet</cp:lastModifiedBy>
  <cp:revision>2</cp:revision>
  <dcterms:created xsi:type="dcterms:W3CDTF">2025-10-30T18:14:21Z</dcterms:created>
  <dcterms:modified xsi:type="dcterms:W3CDTF">2025-10-30T18:19:09Z</dcterms:modified>
</cp:coreProperties>
</file>