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3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25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40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79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04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55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274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226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387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295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740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51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292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001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992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622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A748D8-E346-4263-AB1F-901C9A809CC7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07D2CA-DF0B-42E2-B3BF-7E0E4DF41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82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Nahomy</a:t>
            </a:r>
            <a:r>
              <a:rPr lang="es-GT" dirty="0" smtClean="0"/>
              <a:t> Alexandra Valenzuela </a:t>
            </a:r>
            <a:r>
              <a:rPr lang="es-GT" dirty="0" err="1" smtClean="0"/>
              <a:t>galvez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</a:t>
            </a:r>
            <a:r>
              <a:rPr lang="es-GT" dirty="0" err="1" smtClean="0"/>
              <a:t>Basico</a:t>
            </a:r>
            <a:r>
              <a:rPr lang="es-GT" dirty="0" smtClean="0"/>
              <a:t> sección “B”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93016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 tres corazones además su sangre es azul porque tienen cobre el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72643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dirty="0" smtClean="0"/>
              <a:t>En la </a:t>
            </a:r>
            <a:r>
              <a:rPr lang="es-GT" dirty="0" err="1" smtClean="0"/>
              <a:t>artantida</a:t>
            </a:r>
            <a:r>
              <a:rPr lang="es-GT" dirty="0" smtClean="0"/>
              <a:t> se encuentra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00720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Nahomy Alexandra Valenzuela galvez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Nahomy Alexandra Valenzuela galvez</dc:title>
  <dc:creator>GNet</dc:creator>
  <cp:lastModifiedBy>GNet</cp:lastModifiedBy>
  <cp:revision>3</cp:revision>
  <dcterms:created xsi:type="dcterms:W3CDTF">2025-10-09T18:06:57Z</dcterms:created>
  <dcterms:modified xsi:type="dcterms:W3CDTF">2025-10-09T18:21:13Z</dcterms:modified>
</cp:coreProperties>
</file>