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0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4C38-E9F2-4DE1-8A02-359C83BE8BC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7DE2-83B0-4F7D-901C-E43B242F20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3431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4C38-E9F2-4DE1-8A02-359C83BE8BC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7DE2-83B0-4F7D-901C-E43B242F20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3952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4C38-E9F2-4DE1-8A02-359C83BE8BC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7DE2-83B0-4F7D-901C-E43B242F202E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4443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4C38-E9F2-4DE1-8A02-359C83BE8BC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7DE2-83B0-4F7D-901C-E43B242F20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95199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4C38-E9F2-4DE1-8A02-359C83BE8BC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7DE2-83B0-4F7D-901C-E43B242F202E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93543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4C38-E9F2-4DE1-8A02-359C83BE8BC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7DE2-83B0-4F7D-901C-E43B242F20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74723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4C38-E9F2-4DE1-8A02-359C83BE8BC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7DE2-83B0-4F7D-901C-E43B242F20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7555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4C38-E9F2-4DE1-8A02-359C83BE8BC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7DE2-83B0-4F7D-901C-E43B242F20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1146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4C38-E9F2-4DE1-8A02-359C83BE8BC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7DE2-83B0-4F7D-901C-E43B242F20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2634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4C38-E9F2-4DE1-8A02-359C83BE8BC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7DE2-83B0-4F7D-901C-E43B242F20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2923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4C38-E9F2-4DE1-8A02-359C83BE8BC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7DE2-83B0-4F7D-901C-E43B242F20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2368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4C38-E9F2-4DE1-8A02-359C83BE8BC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7DE2-83B0-4F7D-901C-E43B242F20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42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4C38-E9F2-4DE1-8A02-359C83BE8BC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7DE2-83B0-4F7D-901C-E43B242F20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5426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4C38-E9F2-4DE1-8A02-359C83BE8BC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7DE2-83B0-4F7D-901C-E43B242F20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9683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4C38-E9F2-4DE1-8A02-359C83BE8BC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7DE2-83B0-4F7D-901C-E43B242F20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2503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64C38-E9F2-4DE1-8A02-359C83BE8BC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27DE2-83B0-4F7D-901C-E43B242F20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081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64C38-E9F2-4DE1-8A02-359C83BE8BC3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1D27DE2-83B0-4F7D-901C-E43B242F20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2578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Nahomy</a:t>
            </a:r>
            <a:r>
              <a:rPr lang="es-GT" dirty="0" smtClean="0"/>
              <a:t> Alexandra Valenzuela </a:t>
            </a:r>
            <a:r>
              <a:rPr lang="es-GT" dirty="0" err="1" smtClean="0"/>
              <a:t>galvez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</a:t>
            </a:r>
            <a:r>
              <a:rPr lang="es-GT" dirty="0" err="1" smtClean="0"/>
              <a:t>Basico</a:t>
            </a:r>
            <a:r>
              <a:rPr lang="es-GT" dirty="0" smtClean="0"/>
              <a:t> </a:t>
            </a:r>
            <a:r>
              <a:rPr lang="es-GT" dirty="0" err="1" smtClean="0"/>
              <a:t>Seccion</a:t>
            </a:r>
            <a:r>
              <a:rPr lang="es-GT" dirty="0" smtClean="0"/>
              <a:t>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5484770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ojos, en su lugar pueden mover la cabeza asta 270 grados 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4644189" y="3673642"/>
            <a:ext cx="1187116" cy="978569"/>
          </a:xfrm>
          <a:prstGeom prst="flowChartConnector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4720389" y="4572000"/>
            <a:ext cx="1034715" cy="182077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>
            <a:off x="5133474" y="4323347"/>
            <a:ext cx="184484" cy="208548"/>
          </a:xfrm>
          <a:prstGeom prst="triangl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4899468" y="4051740"/>
            <a:ext cx="250048" cy="2223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Conector 9"/>
          <p:cNvSpPr/>
          <p:nvPr/>
        </p:nvSpPr>
        <p:spPr>
          <a:xfrm>
            <a:off x="5317958" y="4038599"/>
            <a:ext cx="232611" cy="24865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47590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26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Nahomy Alexandra Valenzuela galvez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Nahomy Alexandra Valenzuela galvez</dc:title>
  <dc:creator>GNet</dc:creator>
  <cp:lastModifiedBy>GNet</cp:lastModifiedBy>
  <cp:revision>3</cp:revision>
  <dcterms:created xsi:type="dcterms:W3CDTF">2025-10-16T18:10:24Z</dcterms:created>
  <dcterms:modified xsi:type="dcterms:W3CDTF">2025-10-16T18:26:43Z</dcterms:modified>
</cp:coreProperties>
</file>