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992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24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901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29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074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83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2143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998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00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0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253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AF3D1-9766-4FE9-B496-50F3F097E1B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38698-78C5-49D7-9900-C6CE1B80B77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38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NAHOMY ALEXANDRA VALENZUELA GALVEZ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BASICO 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1302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QUE TAL MI NOMBRE ES NAHOMY VALENZUELA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88231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4222865" y="2154584"/>
            <a:ext cx="3906982" cy="3693419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17720" y="2442049"/>
            <a:ext cx="3117272" cy="28263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546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NAHOMY ALEXANDRA VALENZUELA GALVEZ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NAHOMY ALEXANDRA VALENZUELA GALVEZ</dc:title>
  <dc:creator>GNet</dc:creator>
  <cp:lastModifiedBy>GNet</cp:lastModifiedBy>
  <cp:revision>2</cp:revision>
  <dcterms:created xsi:type="dcterms:W3CDTF">2025-10-30T18:13:41Z</dcterms:created>
  <dcterms:modified xsi:type="dcterms:W3CDTF">2025-10-30T18:19:08Z</dcterms:modified>
</cp:coreProperties>
</file>