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3194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484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3603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0293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678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0909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983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409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417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243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134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505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048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286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82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25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719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FC9416C-0DE2-417F-B3AF-00D36A51C19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8299955-75B5-408E-A9E6-2F42600B571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4047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BENJAMIN ALEJANDRO VARELA REVOLORIO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6543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  EN VENUS PORQUE TARDA MAS GIRAR SOBRE SI MISMO QUE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5092700" y="4648200"/>
            <a:ext cx="2324100" cy="161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66713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-0.0463 C 0.06172 -0.0463 0.11771 0.00972 0.11771 0.0787 C 0.11771 0.14769 0.06172 0.2037 -0.00729 0.2037 C -0.0763 0.2037 -0.13229 0.14769 -0.13229 0.0787 C -0.13229 0.00972 -0.0763 -0.0463 -0.00729 -0.0463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 MENTE REDONDA, ES UN POCO MAS ANCHA POR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9127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50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BENJAMIN ALEJANDRO VARELA REVOLORIO</vt:lpstr>
      <vt:lpstr>VENUS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BENJAMIN ALEJANDRO VARELA REVOLORIO</dc:title>
  <dc:creator>GNet</dc:creator>
  <cp:lastModifiedBy>GNet</cp:lastModifiedBy>
  <cp:revision>3</cp:revision>
  <dcterms:created xsi:type="dcterms:W3CDTF">2025-10-23T14:24:24Z</dcterms:created>
  <dcterms:modified xsi:type="dcterms:W3CDTF">2025-10-23T14:40:47Z</dcterms:modified>
</cp:coreProperties>
</file>