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2285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5064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543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755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3278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587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198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442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543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463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728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66E56-DF4E-4F81-B061-19577133725F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6379D-E2F2-4C30-B516-BB0DA3EA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18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BENJAMIN ALEJANDRO VARELA REVOLORIO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SECCION B</a:t>
            </a:r>
          </a:p>
          <a:p>
            <a:endParaRPr lang="es-ES" dirty="0"/>
          </a:p>
          <a:p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4917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MI NOMBRE ES BENJAMIN REVOLORIO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04520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Conector 4"/>
          <p:cNvSpPr/>
          <p:nvPr/>
        </p:nvSpPr>
        <p:spPr>
          <a:xfrm>
            <a:off x="3431023" y="2743200"/>
            <a:ext cx="4353515" cy="313971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3706152" y="2872672"/>
            <a:ext cx="3837648" cy="263800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562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BENJAMIN ALEJANDRO VARELA REVOLORIO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BENJAMIN ALEJANDRO VARELA REVOLORIO</dc:title>
  <dc:creator>GNet</dc:creator>
  <cp:lastModifiedBy>GNet</cp:lastModifiedBy>
  <cp:revision>2</cp:revision>
  <dcterms:created xsi:type="dcterms:W3CDTF">2025-10-30T18:14:22Z</dcterms:created>
  <dcterms:modified xsi:type="dcterms:W3CDTF">2025-10-30T18:19:09Z</dcterms:modified>
</cp:coreProperties>
</file>