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276E-567F-437B-9695-595AA788A39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60FE-7F5C-4EB5-948D-15E4ACB8E2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6617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276E-567F-437B-9695-595AA788A39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60FE-7F5C-4EB5-948D-15E4ACB8E2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8334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276E-567F-437B-9695-595AA788A39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60FE-7F5C-4EB5-948D-15E4ACB8E2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3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276E-567F-437B-9695-595AA788A39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60FE-7F5C-4EB5-948D-15E4ACB8E2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3780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276E-567F-437B-9695-595AA788A39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60FE-7F5C-4EB5-948D-15E4ACB8E2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01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276E-567F-437B-9695-595AA788A39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60FE-7F5C-4EB5-948D-15E4ACB8E2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6501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276E-567F-437B-9695-595AA788A39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60FE-7F5C-4EB5-948D-15E4ACB8E2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5161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276E-567F-437B-9695-595AA788A39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60FE-7F5C-4EB5-948D-15E4ACB8E2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9839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276E-567F-437B-9695-595AA788A39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60FE-7F5C-4EB5-948D-15E4ACB8E2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5837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276E-567F-437B-9695-595AA788A39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60FE-7F5C-4EB5-948D-15E4ACB8E2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4926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276E-567F-437B-9695-595AA788A39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60FE-7F5C-4EB5-948D-15E4ACB8E2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32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E276E-567F-437B-9695-595AA788A39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A60FE-7F5C-4EB5-948D-15E4ACB8E2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9715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CRISTOPHER OSAWLDO VELIZ MORALES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BASICO </a:t>
            </a:r>
          </a:p>
          <a:p>
            <a:r>
              <a:rPr lang="es-ES" dirty="0" smtClean="0"/>
              <a:t>SECCION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40632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HOLA QUE TAL COMO TE VA</a:t>
            </a:r>
          </a:p>
          <a:p>
            <a:pPr marL="0" indent="0">
              <a:buNone/>
            </a:pP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64632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0839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>
              <a:solidFill>
                <a:srgbClr val="FFFF00"/>
              </a:solidFill>
            </a:endParaRPr>
          </a:p>
        </p:txBody>
      </p:sp>
      <p:sp>
        <p:nvSpPr>
          <p:cNvPr id="5" name="Elipse 4"/>
          <p:cNvSpPr/>
          <p:nvPr/>
        </p:nvSpPr>
        <p:spPr>
          <a:xfrm>
            <a:off x="4496696" y="3141233"/>
            <a:ext cx="2549563" cy="18933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647303" y="3565609"/>
            <a:ext cx="2108499" cy="87136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7033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76705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</Words>
  <Application>Microsoft Office PowerPoint</Application>
  <PresentationFormat>Panorámica</PresentationFormat>
  <Paragraphs>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CRISTOPHER OSAWLDO VELIZ MORALES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CRISTOPHER OSAWLDO VELIZ MORALES</dc:title>
  <dc:creator>GNet</dc:creator>
  <cp:lastModifiedBy>GNet</cp:lastModifiedBy>
  <cp:revision>2</cp:revision>
  <dcterms:created xsi:type="dcterms:W3CDTF">2025-10-30T18:15:16Z</dcterms:created>
  <dcterms:modified xsi:type="dcterms:W3CDTF">2025-10-30T18:19:17Z</dcterms:modified>
</cp:coreProperties>
</file>