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215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362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856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705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95337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98252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57996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39671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59365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28A70-8831-4EC0-A725-C720D27A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8422E2-C61E-431C-9901-A9DF95692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C3ACD6-80E4-4539-84BC-D44D8894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8E32F0-B885-4EE6-AF8B-8D49B0D8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5221DC-B556-40AC-A47E-42EB054B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203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7526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138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901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793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207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3754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382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266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09B260-BA0A-4C50-B9E6-2674FD707ABC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9269-883E-4823-AE10-CE6B0240D62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953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37570-6131-40B5-991E-60221F1302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MAYBRITH VALENTINA MOLINA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118E52-49B5-480D-A0B6-B2AC5977D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PRIMERO BASICO SECCION 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207422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2322F-9FCC-401A-8639-9921DA2F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LOS PULPOS 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FB2954-2DA2-4C97-9492-D9E2906E6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TIENEN TRES CORAZONES  ADEMAS SU SANGRE S AZUK PORQUE TIENEN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44795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FF266-8ED9-492B-926F-B37EE26F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C01C2-E8F3-404D-944D-4203DF33D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2454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10</TotalTime>
  <Words>24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MAYBRITH VALENTINA MOLINA</vt:lpstr>
      <vt:lpstr>LOS PULPOS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MAYBRITH VALENTINA MOLINA</dc:title>
  <dc:creator>GNet</dc:creator>
  <cp:lastModifiedBy>GNet</cp:lastModifiedBy>
  <cp:revision>3</cp:revision>
  <dcterms:created xsi:type="dcterms:W3CDTF">2025-10-10T14:28:12Z</dcterms:created>
  <dcterms:modified xsi:type="dcterms:W3CDTF">2025-10-10T14:39:11Z</dcterms:modified>
</cp:coreProperties>
</file>