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591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028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994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3038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8150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7828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5372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138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83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9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36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3163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71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673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667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840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166DD-628D-4772-900C-64B49E1ED63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2E38C92-9716-4A36-B727-6B4EC9F6019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685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MAYBRITH VALENTNA MOLINA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BASICO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088644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</a:t>
            </a:r>
            <a:r>
              <a:rPr lang="es-ES" dirty="0" err="1" smtClean="0"/>
              <a:t>puden</a:t>
            </a:r>
            <a:r>
              <a:rPr lang="es-ES" dirty="0" smtClean="0"/>
              <a:t> mover a cabeza hasta 270 grados </a:t>
            </a:r>
            <a:endParaRPr lang="es-GT" dirty="0"/>
          </a:p>
        </p:txBody>
      </p:sp>
      <p:sp>
        <p:nvSpPr>
          <p:cNvPr id="4" name="Hexágono 3"/>
          <p:cNvSpPr/>
          <p:nvPr/>
        </p:nvSpPr>
        <p:spPr>
          <a:xfrm>
            <a:off x="3547533" y="3801532"/>
            <a:ext cx="711200" cy="846667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572933" y="3191932"/>
            <a:ext cx="6604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nector 10"/>
          <p:cNvSpPr/>
          <p:nvPr/>
        </p:nvSpPr>
        <p:spPr>
          <a:xfrm>
            <a:off x="3750733" y="3386667"/>
            <a:ext cx="152400" cy="11006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nector 11"/>
          <p:cNvSpPr/>
          <p:nvPr/>
        </p:nvSpPr>
        <p:spPr>
          <a:xfrm>
            <a:off x="4013200" y="3361267"/>
            <a:ext cx="156633" cy="13546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riángulo isósceles 12"/>
          <p:cNvSpPr/>
          <p:nvPr/>
        </p:nvSpPr>
        <p:spPr>
          <a:xfrm>
            <a:off x="3750733" y="4648199"/>
            <a:ext cx="152400" cy="1846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Triángulo isósceles 13"/>
          <p:cNvSpPr/>
          <p:nvPr/>
        </p:nvSpPr>
        <p:spPr>
          <a:xfrm>
            <a:off x="4013200" y="4648199"/>
            <a:ext cx="156633" cy="1846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78270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6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MAYBRITH VALENTNA MOLINA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MAYBRITH VALENTNA MOLINA</dc:title>
  <dc:creator>GNet</dc:creator>
  <cp:lastModifiedBy>GNet</cp:lastModifiedBy>
  <cp:revision>3</cp:revision>
  <dcterms:created xsi:type="dcterms:W3CDTF">2025-10-17T14:27:45Z</dcterms:created>
  <dcterms:modified xsi:type="dcterms:W3CDTF">2025-10-17T14:47:00Z</dcterms:modified>
</cp:coreProperties>
</file>