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C6183BD7-6595-4969-A95B-E991F720F7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35683571-A893-42B8-84B7-083C11075A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5653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3BD7-6595-4969-A95B-E991F720F7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83571-A893-42B8-84B7-083C11075A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7024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3BD7-6595-4969-A95B-E991F720F7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83571-A893-42B8-84B7-083C11075A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5613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3BD7-6595-4969-A95B-E991F720F7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83571-A893-42B8-84B7-083C11075A6A}" type="slidenum">
              <a:rPr lang="es-GT" smtClean="0"/>
              <a:t>‹Nº›</a:t>
            </a:fld>
            <a:endParaRPr lang="es-GT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5784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3BD7-6595-4969-A95B-E991F720F7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83571-A893-42B8-84B7-083C11075A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09740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3BD7-6595-4969-A95B-E991F720F7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83571-A893-42B8-84B7-083C11075A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1438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3BD7-6595-4969-A95B-E991F720F7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83571-A893-42B8-84B7-083C11075A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46985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3BD7-6595-4969-A95B-E991F720F7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83571-A893-42B8-84B7-083C11075A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16863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3BD7-6595-4969-A95B-E991F720F7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83571-A893-42B8-84B7-083C11075A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9080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3BD7-6595-4969-A95B-E991F720F7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83571-A893-42B8-84B7-083C11075A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509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3BD7-6595-4969-A95B-E991F720F7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83571-A893-42B8-84B7-083C11075A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7664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3BD7-6595-4969-A95B-E991F720F7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83571-A893-42B8-84B7-083C11075A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18626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3BD7-6595-4969-A95B-E991F720F7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83571-A893-42B8-84B7-083C11075A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88122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3BD7-6595-4969-A95B-E991F720F7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83571-A893-42B8-84B7-083C11075A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144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3BD7-6595-4969-A95B-E991F720F7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83571-A893-42B8-84B7-083C11075A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5439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3BD7-6595-4969-A95B-E991F720F7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83571-A893-42B8-84B7-083C11075A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6024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83BD7-6595-4969-A95B-E991F720F7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83571-A893-42B8-84B7-083C11075A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2576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83BD7-6595-4969-A95B-E991F720F790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83571-A893-42B8-84B7-083C11075A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32191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MAYBRITH VALENTINA MOLINA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1ro básico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3127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Estimado padre de familia 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1944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3581400" y="1825624"/>
            <a:ext cx="5149850" cy="4473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3911600" y="1939925"/>
            <a:ext cx="4064000" cy="390207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192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2</TotalTime>
  <Words>10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Tw Cen MT</vt:lpstr>
      <vt:lpstr>Circuito</vt:lpstr>
      <vt:lpstr>MAYBRITH VALENTINA MOLINA </vt:lpstr>
      <vt:lpstr>Estimado padre de familia 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MAYBRITH VALENTINA MOLINA</dc:title>
  <dc:creator>GNet</dc:creator>
  <cp:lastModifiedBy>GNet</cp:lastModifiedBy>
  <cp:revision>2</cp:revision>
  <dcterms:created xsi:type="dcterms:W3CDTF">2025-10-31T14:32:27Z</dcterms:created>
  <dcterms:modified xsi:type="dcterms:W3CDTF">2025-10-31T14:35:08Z</dcterms:modified>
</cp:coreProperties>
</file>