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549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503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598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04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533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684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627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056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407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412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57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662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33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2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458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699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947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0A2064-3671-40D6-966C-B7C1619B1BB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F0C212-7EAA-4870-84E7-B3A39062206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89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Shirley </a:t>
            </a:r>
            <a:r>
              <a:rPr lang="es-GT" dirty="0" err="1" smtClean="0"/>
              <a:t>Yissel</a:t>
            </a:r>
            <a:r>
              <a:rPr lang="es-GT" dirty="0" smtClean="0"/>
              <a:t> Moran Ortiz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básico </a:t>
            </a:r>
            <a:r>
              <a:rPr lang="es-GT" dirty="0" err="1" smtClean="0"/>
              <a:t>seccion</a:t>
            </a:r>
            <a:r>
              <a:rPr lang="es-GT" dirty="0" smtClean="0"/>
              <a:t> 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95713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05282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25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Shirley Yissel Moran Ortiz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Shirley Yissel Moran Ortiz</dc:title>
  <dc:creator>GNet</dc:creator>
  <cp:lastModifiedBy>GNet</cp:lastModifiedBy>
  <cp:revision>3</cp:revision>
  <dcterms:created xsi:type="dcterms:W3CDTF">2025-10-10T14:27:58Z</dcterms:created>
  <dcterms:modified xsi:type="dcterms:W3CDTF">2025-10-10T14:39:14Z</dcterms:modified>
</cp:coreProperties>
</file>