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C372FE4C-5195-4195-B8B4-09C94495B7C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281B5EB6-8AB8-4429-BECD-B2E2902702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91185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FE4C-5195-4195-B8B4-09C94495B7C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5EB6-8AB8-4429-BECD-B2E2902702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9612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FE4C-5195-4195-B8B4-09C94495B7C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5EB6-8AB8-4429-BECD-B2E2902702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45346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FE4C-5195-4195-B8B4-09C94495B7C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5EB6-8AB8-4429-BECD-B2E2902702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39251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FE4C-5195-4195-B8B4-09C94495B7C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5EB6-8AB8-4429-BECD-B2E2902702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067831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FE4C-5195-4195-B8B4-09C94495B7C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5EB6-8AB8-4429-BECD-B2E2902702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61443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FE4C-5195-4195-B8B4-09C94495B7C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5EB6-8AB8-4429-BECD-B2E2902702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94184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FE4C-5195-4195-B8B4-09C94495B7C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5EB6-8AB8-4429-BECD-B2E290270229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7487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FE4C-5195-4195-B8B4-09C94495B7C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5EB6-8AB8-4429-BECD-B2E2902702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05786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FE4C-5195-4195-B8B4-09C94495B7C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5EB6-8AB8-4429-BECD-B2E2902702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2719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FE4C-5195-4195-B8B4-09C94495B7C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5EB6-8AB8-4429-BECD-B2E2902702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5176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FE4C-5195-4195-B8B4-09C94495B7C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5EB6-8AB8-4429-BECD-B2E2902702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4260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FE4C-5195-4195-B8B4-09C94495B7C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5EB6-8AB8-4429-BECD-B2E2902702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1454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FE4C-5195-4195-B8B4-09C94495B7C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5EB6-8AB8-4429-BECD-B2E2902702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2683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FE4C-5195-4195-B8B4-09C94495B7C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5EB6-8AB8-4429-BECD-B2E2902702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24344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FE4C-5195-4195-B8B4-09C94495B7C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5EB6-8AB8-4429-BECD-B2E2902702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5522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FE4C-5195-4195-B8B4-09C94495B7C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5EB6-8AB8-4429-BECD-B2E2902702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1171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372FE4C-5195-4195-B8B4-09C94495B7C9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81B5EB6-8AB8-4429-BECD-B2E29027022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35011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SHIRLEY YISSEL MORAN ORTIZ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1ero básico  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02509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en venus dura mas que un año, porque tarda mas tiempo en dar una vuelta sobre si mismo que en dar una vuelta alrededor del sol 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2462784" y="609600"/>
            <a:ext cx="1962912" cy="198729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/>
          <p:cNvSpPr/>
          <p:nvPr/>
        </p:nvSpPr>
        <p:spPr>
          <a:xfrm>
            <a:off x="9424416" y="4352544"/>
            <a:ext cx="1792224" cy="1780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415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LA TIERRA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es perfectamente redonda, es mas ancha por el ecuador y mas aplastada por los polos 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3243072" y="280416"/>
            <a:ext cx="2267712" cy="249936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7340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55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SHIRLEY YISSEL MORAN ORTIZ</vt:lpstr>
      <vt:lpstr>VENUS</vt:lpstr>
      <vt:lpstr>LA TIERRA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SHIRLEY YISSEL MORAN ORTIZ</dc:title>
  <dc:creator>GNet</dc:creator>
  <cp:lastModifiedBy>GNet</cp:lastModifiedBy>
  <cp:revision>3</cp:revision>
  <dcterms:created xsi:type="dcterms:W3CDTF">2025-10-24T14:28:14Z</dcterms:created>
  <dcterms:modified xsi:type="dcterms:W3CDTF">2025-10-24T14:44:57Z</dcterms:modified>
</cp:coreProperties>
</file>