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904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842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970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70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969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373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360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058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019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960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391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337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998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824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288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384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779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C2B28A-5C03-46C8-AE47-7153A47ACA6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7B16DE-FF84-4215-9430-C97DA9C57C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648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OLIVER DE JESUS MUY OCHOA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1ro básico </a:t>
            </a:r>
          </a:p>
          <a:p>
            <a:r>
              <a:rPr lang="es-GT" dirty="0" err="1" smtClean="0"/>
              <a:t>Seccion</a:t>
            </a:r>
            <a:r>
              <a:rPr lang="es-GT" dirty="0" smtClean="0"/>
              <a:t> .A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47667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ADEMAS SU SANGRE ES AZUL PORQUE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16460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27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OLIVER DE JESUS MUY OCHOA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OLIVER DE JESUS MUY OCHOA</dc:title>
  <dc:creator>GNet</dc:creator>
  <cp:lastModifiedBy>GNet</cp:lastModifiedBy>
  <cp:revision>3</cp:revision>
  <dcterms:created xsi:type="dcterms:W3CDTF">2025-10-10T14:28:00Z</dcterms:created>
  <dcterms:modified xsi:type="dcterms:W3CDTF">2025-10-10T14:39:09Z</dcterms:modified>
</cp:coreProperties>
</file>