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8983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1409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1062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0810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6486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6612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965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092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447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945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140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913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661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332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8188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2076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73C8A-71D0-4703-8556-B89650E7FB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5ED850-216D-4478-961E-23B60676F13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2699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OLIVER DE JESUS MUY OCHOA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1RO BASICO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925874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OJOS,EN SU LUGAR PUEDEN MOVER LA CABEZA HASTA 270 GRADOS</a:t>
            </a:r>
            <a:endParaRPr lang="es-GT" dirty="0"/>
          </a:p>
        </p:txBody>
      </p:sp>
      <p:sp>
        <p:nvSpPr>
          <p:cNvPr id="6" name="Preparación 5"/>
          <p:cNvSpPr/>
          <p:nvPr/>
        </p:nvSpPr>
        <p:spPr>
          <a:xfrm>
            <a:off x="2116068" y="3851809"/>
            <a:ext cx="865848" cy="695915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2104937" y="3115434"/>
            <a:ext cx="760652" cy="6959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 flipH="1">
            <a:off x="2416685" y="3536219"/>
            <a:ext cx="45719" cy="728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Triángulo isósceles 11"/>
          <p:cNvSpPr/>
          <p:nvPr/>
        </p:nvSpPr>
        <p:spPr>
          <a:xfrm>
            <a:off x="2462404" y="4588184"/>
            <a:ext cx="45719" cy="21039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Triángulo isósceles 12"/>
          <p:cNvSpPr/>
          <p:nvPr/>
        </p:nvSpPr>
        <p:spPr>
          <a:xfrm>
            <a:off x="2662280" y="4618858"/>
            <a:ext cx="45719" cy="1797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Triángulo isósceles 13"/>
          <p:cNvSpPr/>
          <p:nvPr/>
        </p:nvSpPr>
        <p:spPr>
          <a:xfrm>
            <a:off x="2799844" y="3330354"/>
            <a:ext cx="182072" cy="457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Triángulo isósceles 14"/>
          <p:cNvSpPr/>
          <p:nvPr/>
        </p:nvSpPr>
        <p:spPr>
          <a:xfrm>
            <a:off x="2116068" y="3139710"/>
            <a:ext cx="93058" cy="457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7" name="Triángulo isósceles 16"/>
          <p:cNvSpPr/>
          <p:nvPr/>
        </p:nvSpPr>
        <p:spPr>
          <a:xfrm>
            <a:off x="4652920" y="3042605"/>
            <a:ext cx="906308" cy="9386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50130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OLIVER DE JESUS MUY OCHOA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OLIVER DE JESUS MUY OCHOA</dc:title>
  <dc:creator>GNet</dc:creator>
  <cp:lastModifiedBy>GNet</cp:lastModifiedBy>
  <cp:revision>3</cp:revision>
  <dcterms:created xsi:type="dcterms:W3CDTF">2025-10-17T14:27:35Z</dcterms:created>
  <dcterms:modified xsi:type="dcterms:W3CDTF">2025-10-17T14:46:59Z</dcterms:modified>
</cp:coreProperties>
</file>