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136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764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9391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92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9362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7158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606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3104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5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802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51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695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22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514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519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2322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2510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10B73E-204B-47B4-8EA6-6A225B85EF73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3CDD33-E999-4CD4-BA59-5AE0AC442AB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922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JOSE ANTONIO OSORIO RODRIGUEZ </a:t>
            </a:r>
            <a:endParaRPr lang="es-G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1RO   BASICO </a:t>
            </a:r>
          </a:p>
          <a:p>
            <a:r>
              <a:rPr lang="es-ES" dirty="0" smtClean="0"/>
              <a:t>SECCION.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60918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LOS PULPOS</a:t>
            </a:r>
            <a:endParaRPr lang="es-G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FFFF00"/>
                </a:solidFill>
              </a:rPr>
              <a:t>TI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ENEN 3 CORAZONES ADEMAS SU SANGRE ES AZUL PORQUE TIENENCOBRE EN LUGAR DE HIERRO     </a:t>
            </a:r>
            <a:endParaRPr lang="es-G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05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25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JOSE ANTONIO OSORIO RODRIGUEZ </vt:lpstr>
      <vt:lpstr>LOS PULPOS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 ANTONIO OSORIO RODRIGUEZ</dc:title>
  <dc:creator>GNet</dc:creator>
  <cp:lastModifiedBy>GNet</cp:lastModifiedBy>
  <cp:revision>3</cp:revision>
  <dcterms:created xsi:type="dcterms:W3CDTF">2025-10-10T14:27:56Z</dcterms:created>
  <dcterms:modified xsi:type="dcterms:W3CDTF">2025-10-10T14:39:11Z</dcterms:modified>
</cp:coreProperties>
</file>