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54" d="100"/>
          <a:sy n="54" d="100"/>
        </p:scale>
        <p:origin x="366" y="1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189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42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2925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5832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5854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7718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3374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8306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3455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1021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7966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0131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5576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5732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069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520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3B10F-2190-4F17-B4CC-122C47E3F216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219C5A-A2AC-4653-87F1-3CBA70DF13F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390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 ANTONIO OSORIO RODRIGUEZ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BASICO</a:t>
            </a:r>
          </a:p>
        </p:txBody>
      </p:sp>
    </p:spTree>
    <p:extLst>
      <p:ext uri="{BB962C8B-B14F-4D97-AF65-F5344CB8AC3E}">
        <p14:creationId xmlns:p14="http://schemas.microsoft.com/office/powerpoint/2010/main" val="9127277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2734" y="788989"/>
            <a:ext cx="8596668" cy="1320800"/>
          </a:xfrm>
        </p:spPr>
        <p:txBody>
          <a:bodyPr/>
          <a:lstStyle/>
          <a:p>
            <a:r>
              <a:rPr lang="es-ES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07534" y="2109789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 EN SU LUGAR PUEDEN MOVER LA CABEZA HASTA 260 GRADOS </a:t>
            </a:r>
          </a:p>
        </p:txBody>
      </p:sp>
      <p:sp>
        <p:nvSpPr>
          <p:cNvPr id="5" name="Elipse 4"/>
          <p:cNvSpPr/>
          <p:nvPr/>
        </p:nvSpPr>
        <p:spPr>
          <a:xfrm>
            <a:off x="4803433" y="3799603"/>
            <a:ext cx="1270000" cy="12065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4971367" y="4934543"/>
            <a:ext cx="826866" cy="156210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105400" y="4050175"/>
            <a:ext cx="200468" cy="20432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5600700" y="4171981"/>
            <a:ext cx="292100" cy="25648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4971367" y="3555985"/>
            <a:ext cx="234267" cy="322854"/>
          </a:xfrm>
          <a:prstGeom prst="triangl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isósceles 12"/>
          <p:cNvSpPr/>
          <p:nvPr/>
        </p:nvSpPr>
        <p:spPr>
          <a:xfrm>
            <a:off x="5712166" y="3615093"/>
            <a:ext cx="361267" cy="458159"/>
          </a:xfrm>
          <a:prstGeom prst="triangl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Nube 13"/>
          <p:cNvSpPr/>
          <p:nvPr/>
        </p:nvSpPr>
        <p:spPr>
          <a:xfrm>
            <a:off x="5712167" y="5190613"/>
            <a:ext cx="904534" cy="799949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Nube 14"/>
          <p:cNvSpPr/>
          <p:nvPr/>
        </p:nvSpPr>
        <p:spPr>
          <a:xfrm>
            <a:off x="3937000" y="5372100"/>
            <a:ext cx="1034367" cy="618462"/>
          </a:xfrm>
          <a:prstGeom prst="cloud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772133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 ANTONIO OSORIO RODRIGUEZ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 ANTONIO OSORIO RODRIGUEZ</dc:title>
  <dc:creator>GNet</dc:creator>
  <cp:lastModifiedBy>GNet</cp:lastModifiedBy>
  <cp:revision>3</cp:revision>
  <dcterms:created xsi:type="dcterms:W3CDTF">2025-10-17T14:27:32Z</dcterms:created>
  <dcterms:modified xsi:type="dcterms:W3CDTF">2025-10-17T14:46:56Z</dcterms:modified>
</cp:coreProperties>
</file>