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167EFB3-0241-46D3-9F18-E7D28766542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0C3139D-26AC-4471-9DF5-87ABA9F015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16472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7EFB3-0241-46D3-9F18-E7D28766542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3139D-26AC-4471-9DF5-87ABA9F015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3854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7EFB3-0241-46D3-9F18-E7D28766542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3139D-26AC-4471-9DF5-87ABA9F015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7632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7EFB3-0241-46D3-9F18-E7D28766542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3139D-26AC-4471-9DF5-87ABA9F015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88067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7EFB3-0241-46D3-9F18-E7D28766542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3139D-26AC-4471-9DF5-87ABA9F015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5944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7EFB3-0241-46D3-9F18-E7D28766542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3139D-26AC-4471-9DF5-87ABA9F015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22821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7EFB3-0241-46D3-9F18-E7D28766542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3139D-26AC-4471-9DF5-87ABA9F015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12642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7EFB3-0241-46D3-9F18-E7D28766542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3139D-26AC-4471-9DF5-87ABA9F01548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4960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7EFB3-0241-46D3-9F18-E7D28766542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3139D-26AC-4471-9DF5-87ABA9F015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9551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7EFB3-0241-46D3-9F18-E7D28766542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3139D-26AC-4471-9DF5-87ABA9F015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5320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7EFB3-0241-46D3-9F18-E7D28766542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3139D-26AC-4471-9DF5-87ABA9F015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0948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7EFB3-0241-46D3-9F18-E7D28766542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3139D-26AC-4471-9DF5-87ABA9F015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916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7EFB3-0241-46D3-9F18-E7D28766542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3139D-26AC-4471-9DF5-87ABA9F015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1153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7EFB3-0241-46D3-9F18-E7D28766542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3139D-26AC-4471-9DF5-87ABA9F015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4643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7EFB3-0241-46D3-9F18-E7D28766542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3139D-26AC-4471-9DF5-87ABA9F015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9239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7EFB3-0241-46D3-9F18-E7D28766542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3139D-26AC-4471-9DF5-87ABA9F015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4538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7EFB3-0241-46D3-9F18-E7D28766542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3139D-26AC-4471-9DF5-87ABA9F015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4623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167EFB3-0241-46D3-9F18-E7D28766542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0C3139D-26AC-4471-9DF5-87ABA9F015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90441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JOSE ANTONIO OSORIO RODRIGUEZ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A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73705609"/>
      </p:ext>
    </p:extLst>
  </p:cSld>
  <p:clrMapOvr>
    <a:masterClrMapping/>
  </p:clrMapOvr>
  <p:transition spd="slow" advClick="0" advTm="5000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                                         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UN DIA DURA MAS QUE UN AÑO,PORQUE TARDA MAS TIEMPO  EN GIRAR SOBRE SI MISMO QUE EN DAR UNA VUELTA AL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098663" y="4647303"/>
            <a:ext cx="2517289" cy="17319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57278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3.7037E-6 C 0.06901 -3.7037E-6 0.125 0.05602 0.125 0.125 C 0.125 0.19399 0.06901 0.25 -3.125E-6 0.25 C -0.06901 0.25 -0.125 0.19399 -0.125 0.125 C -0.125 0.05602 -0.06901 -3.7037E-6 -3.125E-6 -3.7037E-6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29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JOSE ANTONIO OSORIO RODRIGUEZ </vt:lpstr>
      <vt:lpstr>VENUS                                   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ANTONIO OSORIO RODRIGUEZ</dc:title>
  <dc:creator>GNet</dc:creator>
  <cp:lastModifiedBy>GNet</cp:lastModifiedBy>
  <cp:revision>4</cp:revision>
  <dcterms:created xsi:type="dcterms:W3CDTF">2025-10-23T14:58:51Z</dcterms:created>
  <dcterms:modified xsi:type="dcterms:W3CDTF">2025-10-23T15:15:28Z</dcterms:modified>
</cp:coreProperties>
</file>